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4"/>
    <p:sldMasterId id="2147483675" r:id="rId5"/>
    <p:sldMasterId id="2147483672" r:id="rId6"/>
    <p:sldMasterId id="2147483648" r:id="rId7"/>
  </p:sldMasterIdLst>
  <p:notesMasterIdLst>
    <p:notesMasterId r:id="rId23"/>
  </p:notesMasterIdLst>
  <p:sldIdLst>
    <p:sldId id="256" r:id="rId8"/>
    <p:sldId id="257" r:id="rId9"/>
    <p:sldId id="259" r:id="rId10"/>
    <p:sldId id="264" r:id="rId11"/>
    <p:sldId id="260" r:id="rId12"/>
    <p:sldId id="265" r:id="rId13"/>
    <p:sldId id="266" r:id="rId14"/>
    <p:sldId id="263" r:id="rId15"/>
    <p:sldId id="267" r:id="rId16"/>
    <p:sldId id="273" r:id="rId17"/>
    <p:sldId id="268" r:id="rId18"/>
    <p:sldId id="271" r:id="rId19"/>
    <p:sldId id="269" r:id="rId20"/>
    <p:sldId id="272" r:id="rId21"/>
    <p:sldId id="274" r:id="rId22"/>
  </p:sldIdLst>
  <p:sldSz cx="12192000" cy="6858000"/>
  <p:notesSz cx="9926638" cy="679767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DA566F-2E75-4378-9625-B6FA391AC67F}" v="21" dt="2021-02-23T08:20:40.555"/>
    <p1510:client id="{BE5A890E-87BD-4A74-9B55-5F281035C3D8}" v="57" dt="2021-02-22T14:53:33.4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549" autoAdjust="0"/>
  </p:normalViewPr>
  <p:slideViewPr>
    <p:cSldViewPr snapToGrid="0">
      <p:cViewPr varScale="1">
        <p:scale>
          <a:sx n="49" d="100"/>
          <a:sy n="49" d="100"/>
        </p:scale>
        <p:origin x="133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S::p.cup@helicon.nl::acdf420d-3d1b-463e-9173-44ff0cd1b36a" providerId="AD" clId="Web-{9CDA566F-2E75-4378-9625-B6FA391AC67F}"/>
    <pc:docChg chg="addSld modSld">
      <pc:chgData name="Pascalle Cup" userId="S::p.cup@helicon.nl::acdf420d-3d1b-463e-9173-44ff0cd1b36a" providerId="AD" clId="Web-{9CDA566F-2E75-4378-9625-B6FA391AC67F}" dt="2021-02-23T08:20:40.555" v="10" actId="20577"/>
      <pc:docMkLst>
        <pc:docMk/>
      </pc:docMkLst>
      <pc:sldChg chg="modSp new">
        <pc:chgData name="Pascalle Cup" userId="S::p.cup@helicon.nl::acdf420d-3d1b-463e-9173-44ff0cd1b36a" providerId="AD" clId="Web-{9CDA566F-2E75-4378-9625-B6FA391AC67F}" dt="2021-02-23T08:20:40.555" v="10" actId="20577"/>
        <pc:sldMkLst>
          <pc:docMk/>
          <pc:sldMk cId="1908372078" sldId="274"/>
        </pc:sldMkLst>
        <pc:spChg chg="mod">
          <ac:chgData name="Pascalle Cup" userId="S::p.cup@helicon.nl::acdf420d-3d1b-463e-9173-44ff0cd1b36a" providerId="AD" clId="Web-{9CDA566F-2E75-4378-9625-B6FA391AC67F}" dt="2021-02-23T08:20:40.555" v="10" actId="20577"/>
          <ac:spMkLst>
            <pc:docMk/>
            <pc:sldMk cId="1908372078" sldId="274"/>
            <ac:spMk id="2" creationId="{0CD3AABA-0433-40A5-B922-25DE8A15184A}"/>
          </ac:spMkLst>
        </pc:spChg>
      </pc:sldChg>
    </pc:docChg>
  </pc:docChgLst>
  <pc:docChgLst>
    <pc:chgData name="Pascalle Cup" userId="acdf420d-3d1b-463e-9173-44ff0cd1b36a" providerId="ADAL" clId="{BE5A890E-87BD-4A74-9B55-5F281035C3D8}"/>
    <pc:docChg chg="undo custSel addSld delSld modSld sldOrd addMainMaster modMainMaster modNotesMaster">
      <pc:chgData name="Pascalle Cup" userId="acdf420d-3d1b-463e-9173-44ff0cd1b36a" providerId="ADAL" clId="{BE5A890E-87BD-4A74-9B55-5F281035C3D8}" dt="2021-02-22T14:53:45.630" v="1341" actId="1076"/>
      <pc:docMkLst>
        <pc:docMk/>
      </pc:docMkLst>
      <pc:sldChg chg="addSp modSp mod setBg">
        <pc:chgData name="Pascalle Cup" userId="acdf420d-3d1b-463e-9173-44ff0cd1b36a" providerId="ADAL" clId="{BE5A890E-87BD-4A74-9B55-5F281035C3D8}" dt="2021-02-22T09:45:39.318" v="14" actId="26606"/>
        <pc:sldMkLst>
          <pc:docMk/>
          <pc:sldMk cId="3092617808" sldId="256"/>
        </pc:sldMkLst>
        <pc:spChg chg="mod">
          <ac:chgData name="Pascalle Cup" userId="acdf420d-3d1b-463e-9173-44ff0cd1b36a" providerId="ADAL" clId="{BE5A890E-87BD-4A74-9B55-5F281035C3D8}" dt="2021-02-22T09:45:39.318" v="14" actId="26606"/>
          <ac:spMkLst>
            <pc:docMk/>
            <pc:sldMk cId="3092617808" sldId="256"/>
            <ac:spMk id="2" creationId="{FFC1BA14-69E0-42FA-9BBC-F5F8242D0E11}"/>
          </ac:spMkLst>
        </pc:spChg>
        <pc:spChg chg="mod">
          <ac:chgData name="Pascalle Cup" userId="acdf420d-3d1b-463e-9173-44ff0cd1b36a" providerId="ADAL" clId="{BE5A890E-87BD-4A74-9B55-5F281035C3D8}" dt="2021-02-22T09:45:39.318" v="14" actId="26606"/>
          <ac:spMkLst>
            <pc:docMk/>
            <pc:sldMk cId="3092617808" sldId="256"/>
            <ac:spMk id="3" creationId="{DAD5C395-45A9-4E22-9887-5C0B4011453B}"/>
          </ac:spMkLst>
        </pc:spChg>
        <pc:spChg chg="add">
          <ac:chgData name="Pascalle Cup" userId="acdf420d-3d1b-463e-9173-44ff0cd1b36a" providerId="ADAL" clId="{BE5A890E-87BD-4A74-9B55-5F281035C3D8}" dt="2021-02-22T09:45:39.318" v="14" actId="26606"/>
          <ac:spMkLst>
            <pc:docMk/>
            <pc:sldMk cId="3092617808" sldId="256"/>
            <ac:spMk id="10" creationId="{35555856-9970-4BC3-9AA9-6A917F53AFBD}"/>
          </ac:spMkLst>
        </pc:spChg>
        <pc:spChg chg="add">
          <ac:chgData name="Pascalle Cup" userId="acdf420d-3d1b-463e-9173-44ff0cd1b36a" providerId="ADAL" clId="{BE5A890E-87BD-4A74-9B55-5F281035C3D8}" dt="2021-02-22T09:45:39.318" v="14" actId="26606"/>
          <ac:spMkLst>
            <pc:docMk/>
            <pc:sldMk cId="3092617808" sldId="256"/>
            <ac:spMk id="14" creationId="{13722DD7-BA73-4776-93A3-94491FEF7260}"/>
          </ac:spMkLst>
        </pc:spChg>
        <pc:picChg chg="add">
          <ac:chgData name="Pascalle Cup" userId="acdf420d-3d1b-463e-9173-44ff0cd1b36a" providerId="ADAL" clId="{BE5A890E-87BD-4A74-9B55-5F281035C3D8}" dt="2021-02-22T09:45:39.318" v="14" actId="26606"/>
          <ac:picMkLst>
            <pc:docMk/>
            <pc:sldMk cId="3092617808" sldId="256"/>
            <ac:picMk id="7" creationId="{EAF83947-B7CA-44BE-878D-38675307DCA2}"/>
          </ac:picMkLst>
        </pc:picChg>
        <pc:picChg chg="add">
          <ac:chgData name="Pascalle Cup" userId="acdf420d-3d1b-463e-9173-44ff0cd1b36a" providerId="ADAL" clId="{BE5A890E-87BD-4A74-9B55-5F281035C3D8}" dt="2021-02-22T09:45:39.318" v="14" actId="26606"/>
          <ac:picMkLst>
            <pc:docMk/>
            <pc:sldMk cId="3092617808" sldId="256"/>
            <ac:picMk id="12" creationId="{7F487851-BFAF-46D8-A1ED-50CAD6E46F59}"/>
          </ac:picMkLst>
        </pc:picChg>
      </pc:sldChg>
      <pc:sldChg chg="addSp delSp modSp add mod">
        <pc:chgData name="Pascalle Cup" userId="acdf420d-3d1b-463e-9173-44ff0cd1b36a" providerId="ADAL" clId="{BE5A890E-87BD-4A74-9B55-5F281035C3D8}" dt="2021-02-22T13:38:35.101" v="597" actId="20577"/>
        <pc:sldMkLst>
          <pc:docMk/>
          <pc:sldMk cId="4267839758" sldId="257"/>
        </pc:sldMkLst>
        <pc:spChg chg="del mod">
          <ac:chgData name="Pascalle Cup" userId="acdf420d-3d1b-463e-9173-44ff0cd1b36a" providerId="ADAL" clId="{BE5A890E-87BD-4A74-9B55-5F281035C3D8}" dt="2021-02-22T09:45:52.932" v="17" actId="478"/>
          <ac:spMkLst>
            <pc:docMk/>
            <pc:sldMk cId="4267839758" sldId="257"/>
            <ac:spMk id="3" creationId="{7F466A65-04FE-4B2C-88D5-129AAC4F6EEB}"/>
          </ac:spMkLst>
        </pc:spChg>
        <pc:spChg chg="add mod">
          <ac:chgData name="Pascalle Cup" userId="acdf420d-3d1b-463e-9173-44ff0cd1b36a" providerId="ADAL" clId="{BE5A890E-87BD-4A74-9B55-5F281035C3D8}" dt="2021-02-22T13:38:35.101" v="597" actId="20577"/>
          <ac:spMkLst>
            <pc:docMk/>
            <pc:sldMk cId="4267839758" sldId="257"/>
            <ac:spMk id="18" creationId="{C1A7442B-8816-4696-938B-00C138D6C856}"/>
          </ac:spMkLst>
        </pc:spChg>
        <pc:spChg chg="add">
          <ac:chgData name="Pascalle Cup" userId="acdf420d-3d1b-463e-9173-44ff0cd1b36a" providerId="ADAL" clId="{BE5A890E-87BD-4A74-9B55-5F281035C3D8}" dt="2021-02-22T09:45:48.335" v="15" actId="26606"/>
          <ac:spMkLst>
            <pc:docMk/>
            <pc:sldMk cId="4267839758" sldId="257"/>
            <ac:spMk id="78" creationId="{2D6FBB9D-1CAA-4D05-AB33-BABDFE17B843}"/>
          </ac:spMkLst>
        </pc:spChg>
        <pc:spChg chg="add">
          <ac:chgData name="Pascalle Cup" userId="acdf420d-3d1b-463e-9173-44ff0cd1b36a" providerId="ADAL" clId="{BE5A890E-87BD-4A74-9B55-5F281035C3D8}" dt="2021-02-22T09:45:48.335" v="15" actId="26606"/>
          <ac:spMkLst>
            <pc:docMk/>
            <pc:sldMk cId="4267839758" sldId="257"/>
            <ac:spMk id="80" creationId="{04727B71-B4B6-4823-80A1-68C40B475118}"/>
          </ac:spMkLst>
        </pc:spChg>
        <pc:spChg chg="add">
          <ac:chgData name="Pascalle Cup" userId="acdf420d-3d1b-463e-9173-44ff0cd1b36a" providerId="ADAL" clId="{BE5A890E-87BD-4A74-9B55-5F281035C3D8}" dt="2021-02-22T09:45:48.335" v="15" actId="26606"/>
          <ac:spMkLst>
            <pc:docMk/>
            <pc:sldMk cId="4267839758" sldId="257"/>
            <ac:spMk id="82" creationId="{79A6DB05-9FB5-4B07-8675-74C23D4FD89D}"/>
          </ac:spMkLst>
        </pc:spChg>
        <pc:spChg chg="add">
          <ac:chgData name="Pascalle Cup" userId="acdf420d-3d1b-463e-9173-44ff0cd1b36a" providerId="ADAL" clId="{BE5A890E-87BD-4A74-9B55-5F281035C3D8}" dt="2021-02-22T09:45:48.335" v="15" actId="26606"/>
          <ac:spMkLst>
            <pc:docMk/>
            <pc:sldMk cId="4267839758" sldId="257"/>
            <ac:spMk id="84" creationId="{57F72BCA-EE24-40BE-9ECA-E10C9BA55F90}"/>
          </ac:spMkLst>
        </pc:spChg>
        <pc:spChg chg="add">
          <ac:chgData name="Pascalle Cup" userId="acdf420d-3d1b-463e-9173-44ff0cd1b36a" providerId="ADAL" clId="{BE5A890E-87BD-4A74-9B55-5F281035C3D8}" dt="2021-02-22T09:45:48.335" v="15" actId="26606"/>
          <ac:spMkLst>
            <pc:docMk/>
            <pc:sldMk cId="4267839758" sldId="257"/>
            <ac:spMk id="86" creationId="{6B3C4597-DD46-4BFC-B999-C52879B95B16}"/>
          </ac:spMkLst>
        </pc:spChg>
        <pc:spChg chg="add">
          <ac:chgData name="Pascalle Cup" userId="acdf420d-3d1b-463e-9173-44ff0cd1b36a" providerId="ADAL" clId="{BE5A890E-87BD-4A74-9B55-5F281035C3D8}" dt="2021-02-22T09:45:48.335" v="15" actId="26606"/>
          <ac:spMkLst>
            <pc:docMk/>
            <pc:sldMk cId="4267839758" sldId="257"/>
            <ac:spMk id="88" creationId="{632B59AC-0160-4F1D-934F-B7D8B6AE44A1}"/>
          </ac:spMkLst>
        </pc:spChg>
        <pc:spChg chg="del">
          <ac:chgData name="Pascalle Cup" userId="acdf420d-3d1b-463e-9173-44ff0cd1b36a" providerId="ADAL" clId="{BE5A890E-87BD-4A74-9B55-5F281035C3D8}" dt="2021-02-22T09:45:48.335" v="15" actId="26606"/>
          <ac:spMkLst>
            <pc:docMk/>
            <pc:sldMk cId="4267839758" sldId="257"/>
            <ac:spMk id="1028" creationId="{2D6FBB9D-1CAA-4D05-AB33-BABDFE17B843}"/>
          </ac:spMkLst>
        </pc:spChg>
        <pc:spChg chg="del">
          <ac:chgData name="Pascalle Cup" userId="acdf420d-3d1b-463e-9173-44ff0cd1b36a" providerId="ADAL" clId="{BE5A890E-87BD-4A74-9B55-5F281035C3D8}" dt="2021-02-22T09:45:48.335" v="15" actId="26606"/>
          <ac:spMkLst>
            <pc:docMk/>
            <pc:sldMk cId="4267839758" sldId="257"/>
            <ac:spMk id="1029" creationId="{04727B71-B4B6-4823-80A1-68C40B475118}"/>
          </ac:spMkLst>
        </pc:spChg>
        <pc:spChg chg="del">
          <ac:chgData name="Pascalle Cup" userId="acdf420d-3d1b-463e-9173-44ff0cd1b36a" providerId="ADAL" clId="{BE5A890E-87BD-4A74-9B55-5F281035C3D8}" dt="2021-02-22T09:45:48.335" v="15" actId="26606"/>
          <ac:spMkLst>
            <pc:docMk/>
            <pc:sldMk cId="4267839758" sldId="257"/>
            <ac:spMk id="1030" creationId="{79A6DB05-9FB5-4B07-8675-74C23D4FD89D}"/>
          </ac:spMkLst>
        </pc:spChg>
        <pc:spChg chg="del">
          <ac:chgData name="Pascalle Cup" userId="acdf420d-3d1b-463e-9173-44ff0cd1b36a" providerId="ADAL" clId="{BE5A890E-87BD-4A74-9B55-5F281035C3D8}" dt="2021-02-22T09:45:48.335" v="15" actId="26606"/>
          <ac:spMkLst>
            <pc:docMk/>
            <pc:sldMk cId="4267839758" sldId="257"/>
            <ac:spMk id="1031" creationId="{57F72BCA-EE24-40BE-9ECA-E10C9BA55F90}"/>
          </ac:spMkLst>
        </pc:spChg>
        <pc:spChg chg="del">
          <ac:chgData name="Pascalle Cup" userId="acdf420d-3d1b-463e-9173-44ff0cd1b36a" providerId="ADAL" clId="{BE5A890E-87BD-4A74-9B55-5F281035C3D8}" dt="2021-02-22T09:45:48.335" v="15" actId="26606"/>
          <ac:spMkLst>
            <pc:docMk/>
            <pc:sldMk cId="4267839758" sldId="257"/>
            <ac:spMk id="1032" creationId="{6B3C4597-DD46-4BFC-B999-C52879B95B16}"/>
          </ac:spMkLst>
        </pc:spChg>
        <pc:spChg chg="del">
          <ac:chgData name="Pascalle Cup" userId="acdf420d-3d1b-463e-9173-44ff0cd1b36a" providerId="ADAL" clId="{BE5A890E-87BD-4A74-9B55-5F281035C3D8}" dt="2021-02-22T09:45:48.335" v="15" actId="26606"/>
          <ac:spMkLst>
            <pc:docMk/>
            <pc:sldMk cId="4267839758" sldId="257"/>
            <ac:spMk id="1033" creationId="{632B59AC-0160-4F1D-934F-B7D8B6AE44A1}"/>
          </ac:spMkLst>
        </pc:spChg>
      </pc:sldChg>
      <pc:sldChg chg="add del">
        <pc:chgData name="Pascalle Cup" userId="acdf420d-3d1b-463e-9173-44ff0cd1b36a" providerId="ADAL" clId="{BE5A890E-87BD-4A74-9B55-5F281035C3D8}" dt="2021-02-22T09:45:55.558" v="18" actId="47"/>
        <pc:sldMkLst>
          <pc:docMk/>
          <pc:sldMk cId="1503053311" sldId="258"/>
        </pc:sldMkLst>
      </pc:sldChg>
      <pc:sldChg chg="modSp add mod">
        <pc:chgData name="Pascalle Cup" userId="acdf420d-3d1b-463e-9173-44ff0cd1b36a" providerId="ADAL" clId="{BE5A890E-87BD-4A74-9B55-5F281035C3D8}" dt="2021-02-22T13:05:45.804" v="280" actId="20577"/>
        <pc:sldMkLst>
          <pc:docMk/>
          <pc:sldMk cId="135636405" sldId="259"/>
        </pc:sldMkLst>
        <pc:graphicFrameChg chg="modGraphic">
          <ac:chgData name="Pascalle Cup" userId="acdf420d-3d1b-463e-9173-44ff0cd1b36a" providerId="ADAL" clId="{BE5A890E-87BD-4A74-9B55-5F281035C3D8}" dt="2021-02-22T13:05:45.804" v="280" actId="20577"/>
          <ac:graphicFrameMkLst>
            <pc:docMk/>
            <pc:sldMk cId="135636405" sldId="259"/>
            <ac:graphicFrameMk id="3" creationId="{28A3C182-A97C-4A9B-ABAA-1DBB77755B53}"/>
          </ac:graphicFrameMkLst>
        </pc:graphicFrameChg>
      </pc:sldChg>
      <pc:sldChg chg="modSp add mod ord">
        <pc:chgData name="Pascalle Cup" userId="acdf420d-3d1b-463e-9173-44ff0cd1b36a" providerId="ADAL" clId="{BE5A890E-87BD-4A74-9B55-5F281035C3D8}" dt="2021-02-22T09:47:40.021" v="60"/>
        <pc:sldMkLst>
          <pc:docMk/>
          <pc:sldMk cId="3298280616" sldId="260"/>
        </pc:sldMkLst>
        <pc:spChg chg="mod">
          <ac:chgData name="Pascalle Cup" userId="acdf420d-3d1b-463e-9173-44ff0cd1b36a" providerId="ADAL" clId="{BE5A890E-87BD-4A74-9B55-5F281035C3D8}" dt="2021-02-22T09:46:10.246" v="20" actId="207"/>
          <ac:spMkLst>
            <pc:docMk/>
            <pc:sldMk cId="3298280616" sldId="260"/>
            <ac:spMk id="6" creationId="{2B21C403-ACE8-4D73-8477-3759954CB9FF}"/>
          </ac:spMkLst>
        </pc:spChg>
      </pc:sldChg>
      <pc:sldChg chg="add del ord">
        <pc:chgData name="Pascalle Cup" userId="acdf420d-3d1b-463e-9173-44ff0cd1b36a" providerId="ADAL" clId="{BE5A890E-87BD-4A74-9B55-5F281035C3D8}" dt="2021-02-22T12:58:55.484" v="147" actId="47"/>
        <pc:sldMkLst>
          <pc:docMk/>
          <pc:sldMk cId="610338864" sldId="261"/>
        </pc:sldMkLst>
      </pc:sldChg>
      <pc:sldChg chg="add del ord">
        <pc:chgData name="Pascalle Cup" userId="acdf420d-3d1b-463e-9173-44ff0cd1b36a" providerId="ADAL" clId="{BE5A890E-87BD-4A74-9B55-5F281035C3D8}" dt="2021-02-22T12:58:54.404" v="146" actId="47"/>
        <pc:sldMkLst>
          <pc:docMk/>
          <pc:sldMk cId="1167238600" sldId="262"/>
        </pc:sldMkLst>
      </pc:sldChg>
      <pc:sldChg chg="modSp add mod">
        <pc:chgData name="Pascalle Cup" userId="acdf420d-3d1b-463e-9173-44ff0cd1b36a" providerId="ADAL" clId="{BE5A890E-87BD-4A74-9B55-5F281035C3D8}" dt="2021-02-22T13:04:25.804" v="252" actId="113"/>
        <pc:sldMkLst>
          <pc:docMk/>
          <pc:sldMk cId="3554474462" sldId="263"/>
        </pc:sldMkLst>
        <pc:spChg chg="mod">
          <ac:chgData name="Pascalle Cup" userId="acdf420d-3d1b-463e-9173-44ff0cd1b36a" providerId="ADAL" clId="{BE5A890E-87BD-4A74-9B55-5F281035C3D8}" dt="2021-02-22T13:04:25.804" v="252" actId="113"/>
          <ac:spMkLst>
            <pc:docMk/>
            <pc:sldMk cId="3554474462" sldId="263"/>
            <ac:spMk id="3" creationId="{89AAF580-5376-42E1-B933-DAB4FDD2D8CA}"/>
          </ac:spMkLst>
        </pc:spChg>
      </pc:sldChg>
      <pc:sldChg chg="addSp delSp modSp new mod">
        <pc:chgData name="Pascalle Cup" userId="acdf420d-3d1b-463e-9173-44ff0cd1b36a" providerId="ADAL" clId="{BE5A890E-87BD-4A74-9B55-5F281035C3D8}" dt="2021-02-22T14:51:57.284" v="1199" actId="478"/>
        <pc:sldMkLst>
          <pc:docMk/>
          <pc:sldMk cId="1280628584" sldId="264"/>
        </pc:sldMkLst>
        <pc:spChg chg="del mod">
          <ac:chgData name="Pascalle Cup" userId="acdf420d-3d1b-463e-9173-44ff0cd1b36a" providerId="ADAL" clId="{BE5A890E-87BD-4A74-9B55-5F281035C3D8}" dt="2021-02-22T14:51:57.284" v="1199" actId="478"/>
          <ac:spMkLst>
            <pc:docMk/>
            <pc:sldMk cId="1280628584" sldId="264"/>
            <ac:spMk id="2" creationId="{30081F7E-3CF5-4D81-86B4-B2F88A02A374}"/>
          </ac:spMkLst>
        </pc:spChg>
        <pc:spChg chg="add mod">
          <ac:chgData name="Pascalle Cup" userId="acdf420d-3d1b-463e-9173-44ff0cd1b36a" providerId="ADAL" clId="{BE5A890E-87BD-4A74-9B55-5F281035C3D8}" dt="2021-02-22T14:51:57.284" v="1199" actId="478"/>
          <ac:spMkLst>
            <pc:docMk/>
            <pc:sldMk cId="1280628584" sldId="264"/>
            <ac:spMk id="4" creationId="{9A965C53-2991-4642-A418-EFD88EA231E0}"/>
          </ac:spMkLst>
        </pc:spChg>
      </pc:sldChg>
      <pc:sldChg chg="addSp modSp new mod modAnim">
        <pc:chgData name="Pascalle Cup" userId="acdf420d-3d1b-463e-9173-44ff0cd1b36a" providerId="ADAL" clId="{BE5A890E-87BD-4A74-9B55-5F281035C3D8}" dt="2021-02-22T13:06:11.450" v="283"/>
        <pc:sldMkLst>
          <pc:docMk/>
          <pc:sldMk cId="199120782" sldId="265"/>
        </pc:sldMkLst>
        <pc:spChg chg="mod">
          <ac:chgData name="Pascalle Cup" userId="acdf420d-3d1b-463e-9173-44ff0cd1b36a" providerId="ADAL" clId="{BE5A890E-87BD-4A74-9B55-5F281035C3D8}" dt="2021-02-22T10:13:24.151" v="145" actId="20577"/>
          <ac:spMkLst>
            <pc:docMk/>
            <pc:sldMk cId="199120782" sldId="265"/>
            <ac:spMk id="2" creationId="{DC3CA405-2E67-4229-A754-3F6C5868F53E}"/>
          </ac:spMkLst>
        </pc:spChg>
        <pc:spChg chg="add mod">
          <ac:chgData name="Pascalle Cup" userId="acdf420d-3d1b-463e-9173-44ff0cd1b36a" providerId="ADAL" clId="{BE5A890E-87BD-4A74-9B55-5F281035C3D8}" dt="2021-02-22T10:13:14.339" v="116" actId="1076"/>
          <ac:spMkLst>
            <pc:docMk/>
            <pc:sldMk cId="199120782" sldId="265"/>
            <ac:spMk id="3" creationId="{C86AB430-AF36-4575-A7E9-0BBBB0D0DDC2}"/>
          </ac:spMkLst>
        </pc:spChg>
      </pc:sldChg>
      <pc:sldChg chg="add">
        <pc:chgData name="Pascalle Cup" userId="acdf420d-3d1b-463e-9173-44ff0cd1b36a" providerId="ADAL" clId="{BE5A890E-87BD-4A74-9B55-5F281035C3D8}" dt="2021-02-22T10:11:48.952" v="62"/>
        <pc:sldMkLst>
          <pc:docMk/>
          <pc:sldMk cId="2793297757" sldId="266"/>
        </pc:sldMkLst>
      </pc:sldChg>
      <pc:sldChg chg="addSp modSp new mod modAnim">
        <pc:chgData name="Pascalle Cup" userId="acdf420d-3d1b-463e-9173-44ff0cd1b36a" providerId="ADAL" clId="{BE5A890E-87BD-4A74-9B55-5F281035C3D8}" dt="2021-02-22T13:31:45.673" v="453" actId="6549"/>
        <pc:sldMkLst>
          <pc:docMk/>
          <pc:sldMk cId="1716204479" sldId="267"/>
        </pc:sldMkLst>
        <pc:spChg chg="mod">
          <ac:chgData name="Pascalle Cup" userId="acdf420d-3d1b-463e-9173-44ff0cd1b36a" providerId="ADAL" clId="{BE5A890E-87BD-4A74-9B55-5F281035C3D8}" dt="2021-02-22T13:31:45.673" v="453" actId="6549"/>
          <ac:spMkLst>
            <pc:docMk/>
            <pc:sldMk cId="1716204479" sldId="267"/>
            <ac:spMk id="2" creationId="{79BB30B2-018F-4835-A418-88F287EA7905}"/>
          </ac:spMkLst>
        </pc:spChg>
        <pc:spChg chg="add mod">
          <ac:chgData name="Pascalle Cup" userId="acdf420d-3d1b-463e-9173-44ff0cd1b36a" providerId="ADAL" clId="{BE5A890E-87BD-4A74-9B55-5F281035C3D8}" dt="2021-02-22T13:06:21.484" v="284" actId="14100"/>
          <ac:spMkLst>
            <pc:docMk/>
            <pc:sldMk cId="1716204479" sldId="267"/>
            <ac:spMk id="4" creationId="{247AF210-2FEE-431B-8BD1-D64C187BD0B9}"/>
          </ac:spMkLst>
        </pc:spChg>
        <pc:spChg chg="add mod">
          <ac:chgData name="Pascalle Cup" userId="acdf420d-3d1b-463e-9173-44ff0cd1b36a" providerId="ADAL" clId="{BE5A890E-87BD-4A74-9B55-5F281035C3D8}" dt="2021-02-22T13:06:53.226" v="291" actId="1076"/>
          <ac:spMkLst>
            <pc:docMk/>
            <pc:sldMk cId="1716204479" sldId="267"/>
            <ac:spMk id="6" creationId="{6D4C42E0-3F25-4B9B-924A-759C1550CD31}"/>
          </ac:spMkLst>
        </pc:spChg>
      </pc:sldChg>
      <pc:sldChg chg="addSp delSp modSp new mod setBg delAnim modAnim">
        <pc:chgData name="Pascalle Cup" userId="acdf420d-3d1b-463e-9173-44ff0cd1b36a" providerId="ADAL" clId="{BE5A890E-87BD-4A74-9B55-5F281035C3D8}" dt="2021-02-22T13:31:54.924" v="454" actId="1076"/>
        <pc:sldMkLst>
          <pc:docMk/>
          <pc:sldMk cId="2891281757" sldId="268"/>
        </pc:sldMkLst>
        <pc:spChg chg="mod ord">
          <ac:chgData name="Pascalle Cup" userId="acdf420d-3d1b-463e-9173-44ff0cd1b36a" providerId="ADAL" clId="{BE5A890E-87BD-4A74-9B55-5F281035C3D8}" dt="2021-02-22T13:25:03.368" v="353" actId="207"/>
          <ac:spMkLst>
            <pc:docMk/>
            <pc:sldMk cId="2891281757" sldId="268"/>
            <ac:spMk id="2" creationId="{25585C5A-5B7B-4428-B0C3-BC1AF2E5B010}"/>
          </ac:spMkLst>
        </pc:spChg>
        <pc:spChg chg="add del">
          <ac:chgData name="Pascalle Cup" userId="acdf420d-3d1b-463e-9173-44ff0cd1b36a" providerId="ADAL" clId="{BE5A890E-87BD-4A74-9B55-5F281035C3D8}" dt="2021-02-22T13:21:21.925" v="340" actId="26606"/>
          <ac:spMkLst>
            <pc:docMk/>
            <pc:sldMk cId="2891281757" sldId="268"/>
            <ac:spMk id="73" creationId="{53F29798-D584-4792-9B62-3F5F5C36D619}"/>
          </ac:spMkLst>
        </pc:spChg>
        <pc:spChg chg="add del">
          <ac:chgData name="Pascalle Cup" userId="acdf420d-3d1b-463e-9173-44ff0cd1b36a" providerId="ADAL" clId="{BE5A890E-87BD-4A74-9B55-5F281035C3D8}" dt="2021-02-22T13:22:53.762" v="342" actId="26606"/>
          <ac:spMkLst>
            <pc:docMk/>
            <pc:sldMk cId="2891281757" sldId="268"/>
            <ac:spMk id="137" creationId="{823AC064-BC96-4F32-8AE1-B2FD38754823}"/>
          </ac:spMkLst>
        </pc:spChg>
        <pc:spChg chg="add">
          <ac:chgData name="Pascalle Cup" userId="acdf420d-3d1b-463e-9173-44ff0cd1b36a" providerId="ADAL" clId="{BE5A890E-87BD-4A74-9B55-5F281035C3D8}" dt="2021-02-22T13:22:53.762" v="342" actId="26606"/>
          <ac:spMkLst>
            <pc:docMk/>
            <pc:sldMk cId="2891281757" sldId="268"/>
            <ac:spMk id="192" creationId="{99ED5833-B85B-4103-8A3B-CAB0308E6C15}"/>
          </ac:spMkLst>
        </pc:spChg>
        <pc:picChg chg="add del mod">
          <ac:chgData name="Pascalle Cup" userId="acdf420d-3d1b-463e-9173-44ff0cd1b36a" providerId="ADAL" clId="{BE5A890E-87BD-4A74-9B55-5F281035C3D8}" dt="2021-02-22T13:19:09.801" v="327" actId="478"/>
          <ac:picMkLst>
            <pc:docMk/>
            <pc:sldMk cId="2891281757" sldId="268"/>
            <ac:picMk id="3" creationId="{B1F3DA34-7F47-4AB2-9D7B-59BBAAA2C13B}"/>
          </ac:picMkLst>
        </pc:picChg>
        <pc:picChg chg="add del mod">
          <ac:chgData name="Pascalle Cup" userId="acdf420d-3d1b-463e-9173-44ff0cd1b36a" providerId="ADAL" clId="{BE5A890E-87BD-4A74-9B55-5F281035C3D8}" dt="2021-02-22T13:24:45.059" v="349" actId="21"/>
          <ac:picMkLst>
            <pc:docMk/>
            <pc:sldMk cId="2891281757" sldId="268"/>
            <ac:picMk id="4" creationId="{2D3A8D71-9CB6-4EC3-9481-69209CFBBD15}"/>
          </ac:picMkLst>
        </pc:picChg>
        <pc:picChg chg="add mod">
          <ac:chgData name="Pascalle Cup" userId="acdf420d-3d1b-463e-9173-44ff0cd1b36a" providerId="ADAL" clId="{BE5A890E-87BD-4A74-9B55-5F281035C3D8}" dt="2021-02-22T13:31:54.924" v="454" actId="1076"/>
          <ac:picMkLst>
            <pc:docMk/>
            <pc:sldMk cId="2891281757" sldId="268"/>
            <ac:picMk id="12" creationId="{87D4B907-1598-44CA-9CD4-298FEBD1F36A}"/>
          </ac:picMkLst>
        </pc:picChg>
        <pc:picChg chg="del">
          <ac:chgData name="Pascalle Cup" userId="acdf420d-3d1b-463e-9173-44ff0cd1b36a" providerId="ADAL" clId="{BE5A890E-87BD-4A74-9B55-5F281035C3D8}" dt="2021-02-22T13:12:11.444" v="320" actId="478"/>
          <ac:picMkLst>
            <pc:docMk/>
            <pc:sldMk cId="2891281757" sldId="268"/>
            <ac:picMk id="1026" creationId="{32B2C8A0-5DC8-44A6-90C1-151C9051D5A7}"/>
          </ac:picMkLst>
        </pc:picChg>
        <pc:picChg chg="add del mod">
          <ac:chgData name="Pascalle Cup" userId="acdf420d-3d1b-463e-9173-44ff0cd1b36a" providerId="ADAL" clId="{BE5A890E-87BD-4A74-9B55-5F281035C3D8}" dt="2021-02-22T13:24:59.328" v="352" actId="478"/>
          <ac:picMkLst>
            <pc:docMk/>
            <pc:sldMk cId="2891281757" sldId="268"/>
            <ac:picMk id="1028" creationId="{ED13B483-9A6C-48DC-93E0-E923E6AFD7A1}"/>
          </ac:picMkLst>
        </pc:picChg>
        <pc:cxnChg chg="add del">
          <ac:chgData name="Pascalle Cup" userId="acdf420d-3d1b-463e-9173-44ff0cd1b36a" providerId="ADAL" clId="{BE5A890E-87BD-4A74-9B55-5F281035C3D8}" dt="2021-02-22T13:22:53.762" v="342" actId="26606"/>
          <ac:cxnSpMkLst>
            <pc:docMk/>
            <pc:sldMk cId="2891281757" sldId="268"/>
            <ac:cxnSpMk id="139" creationId="{7E7C77BC-7138-40B1-A15B-20F57A494629}"/>
          </ac:cxnSpMkLst>
        </pc:cxnChg>
        <pc:cxnChg chg="add del">
          <ac:chgData name="Pascalle Cup" userId="acdf420d-3d1b-463e-9173-44ff0cd1b36a" providerId="ADAL" clId="{BE5A890E-87BD-4A74-9B55-5F281035C3D8}" dt="2021-02-22T13:22:53.762" v="342" actId="26606"/>
          <ac:cxnSpMkLst>
            <pc:docMk/>
            <pc:sldMk cId="2891281757" sldId="268"/>
            <ac:cxnSpMk id="141" creationId="{DB146403-F3D6-484B-B2ED-97F9565D0370}"/>
          </ac:cxnSpMkLst>
        </pc:cxnChg>
      </pc:sldChg>
      <pc:sldChg chg="modSp add mod">
        <pc:chgData name="Pascalle Cup" userId="acdf420d-3d1b-463e-9173-44ff0cd1b36a" providerId="ADAL" clId="{BE5A890E-87BD-4A74-9B55-5F281035C3D8}" dt="2021-02-22T13:13:16.846" v="323" actId="14100"/>
        <pc:sldMkLst>
          <pc:docMk/>
          <pc:sldMk cId="3880464653" sldId="269"/>
        </pc:sldMkLst>
        <pc:spChg chg="mod">
          <ac:chgData name="Pascalle Cup" userId="acdf420d-3d1b-463e-9173-44ff0cd1b36a" providerId="ADAL" clId="{BE5A890E-87BD-4A74-9B55-5F281035C3D8}" dt="2021-02-22T13:13:16.846" v="323" actId="14100"/>
          <ac:spMkLst>
            <pc:docMk/>
            <pc:sldMk cId="3880464653" sldId="269"/>
            <ac:spMk id="3" creationId="{89EECFB2-5FC2-464C-8026-A71EB555DCBB}"/>
          </ac:spMkLst>
        </pc:spChg>
      </pc:sldChg>
      <pc:sldChg chg="addSp modSp new add del mod setBg">
        <pc:chgData name="Pascalle Cup" userId="acdf420d-3d1b-463e-9173-44ff0cd1b36a" providerId="ADAL" clId="{BE5A890E-87BD-4A74-9B55-5F281035C3D8}" dt="2021-02-22T13:31:03.561" v="434" actId="47"/>
        <pc:sldMkLst>
          <pc:docMk/>
          <pc:sldMk cId="233721796" sldId="270"/>
        </pc:sldMkLst>
        <pc:spChg chg="add">
          <ac:chgData name="Pascalle Cup" userId="acdf420d-3d1b-463e-9173-44ff0cd1b36a" providerId="ADAL" clId="{BE5A890E-87BD-4A74-9B55-5F281035C3D8}" dt="2021-02-22T13:19:55.895" v="334" actId="26606"/>
          <ac:spMkLst>
            <pc:docMk/>
            <pc:sldMk cId="233721796" sldId="270"/>
            <ac:spMk id="71" creationId="{726908CC-6AC4-4222-8250-B90B6072E8AC}"/>
          </ac:spMkLst>
        </pc:spChg>
        <pc:spChg chg="add">
          <ac:chgData name="Pascalle Cup" userId="acdf420d-3d1b-463e-9173-44ff0cd1b36a" providerId="ADAL" clId="{BE5A890E-87BD-4A74-9B55-5F281035C3D8}" dt="2021-02-22T13:19:55.895" v="334" actId="26606"/>
          <ac:spMkLst>
            <pc:docMk/>
            <pc:sldMk cId="233721796" sldId="270"/>
            <ac:spMk id="73" creationId="{F2F606D8-696E-4B76-BB10-43672AA1475A}"/>
          </ac:spMkLst>
        </pc:spChg>
        <pc:spChg chg="add">
          <ac:chgData name="Pascalle Cup" userId="acdf420d-3d1b-463e-9173-44ff0cd1b36a" providerId="ADAL" clId="{BE5A890E-87BD-4A74-9B55-5F281035C3D8}" dt="2021-02-22T13:19:55.895" v="334" actId="26606"/>
          <ac:spMkLst>
            <pc:docMk/>
            <pc:sldMk cId="233721796" sldId="270"/>
            <ac:spMk id="75" creationId="{3ABF1881-5AFD-48F9-979A-19EE2FE30A33}"/>
          </ac:spMkLst>
        </pc:spChg>
        <pc:picChg chg="add mod">
          <ac:chgData name="Pascalle Cup" userId="acdf420d-3d1b-463e-9173-44ff0cd1b36a" providerId="ADAL" clId="{BE5A890E-87BD-4A74-9B55-5F281035C3D8}" dt="2021-02-22T13:19:55.895" v="334" actId="26606"/>
          <ac:picMkLst>
            <pc:docMk/>
            <pc:sldMk cId="233721796" sldId="270"/>
            <ac:picMk id="2050" creationId="{3E19F370-E4AD-4320-A73F-1A53EA5AA1AD}"/>
          </ac:picMkLst>
        </pc:picChg>
      </pc:sldChg>
      <pc:sldChg chg="addSp delSp modSp new add del mod setBg modAnim">
        <pc:chgData name="Pascalle Cup" userId="acdf420d-3d1b-463e-9173-44ff0cd1b36a" providerId="ADAL" clId="{BE5A890E-87BD-4A74-9B55-5F281035C3D8}" dt="2021-02-22T13:30:50.526" v="431"/>
        <pc:sldMkLst>
          <pc:docMk/>
          <pc:sldMk cId="1594175609" sldId="271"/>
        </pc:sldMkLst>
        <pc:spChg chg="add mod">
          <ac:chgData name="Pascalle Cup" userId="acdf420d-3d1b-463e-9173-44ff0cd1b36a" providerId="ADAL" clId="{BE5A890E-87BD-4A74-9B55-5F281035C3D8}" dt="2021-02-22T13:29:20.201" v="411" actId="403"/>
          <ac:spMkLst>
            <pc:docMk/>
            <pc:sldMk cId="1594175609" sldId="271"/>
            <ac:spMk id="4" creationId="{4A08AB70-750D-40BE-B7A5-CE70F64E02FB}"/>
          </ac:spMkLst>
        </pc:spChg>
        <pc:spChg chg="add mod">
          <ac:chgData name="Pascalle Cup" userId="acdf420d-3d1b-463e-9173-44ff0cd1b36a" providerId="ADAL" clId="{BE5A890E-87BD-4A74-9B55-5F281035C3D8}" dt="2021-02-22T13:30:36.786" v="429" actId="403"/>
          <ac:spMkLst>
            <pc:docMk/>
            <pc:sldMk cId="1594175609" sldId="271"/>
            <ac:spMk id="5" creationId="{829B881E-BD96-4A69-84E3-0C0795C7A0EB}"/>
          </ac:spMkLst>
        </pc:spChg>
        <pc:picChg chg="add mod modCrop">
          <ac:chgData name="Pascalle Cup" userId="acdf420d-3d1b-463e-9173-44ff0cd1b36a" providerId="ADAL" clId="{BE5A890E-87BD-4A74-9B55-5F281035C3D8}" dt="2021-02-22T13:27:20.430" v="381" actId="1076"/>
          <ac:picMkLst>
            <pc:docMk/>
            <pc:sldMk cId="1594175609" sldId="271"/>
            <ac:picMk id="3" creationId="{1134221E-6131-45E7-901D-B475E8AB35DF}"/>
          </ac:picMkLst>
        </pc:picChg>
        <pc:picChg chg="add del mod">
          <ac:chgData name="Pascalle Cup" userId="acdf420d-3d1b-463e-9173-44ff0cd1b36a" providerId="ADAL" clId="{BE5A890E-87BD-4A74-9B55-5F281035C3D8}" dt="2021-02-22T13:25:09.689" v="354" actId="21"/>
          <ac:picMkLst>
            <pc:docMk/>
            <pc:sldMk cId="1594175609" sldId="271"/>
            <ac:picMk id="3074" creationId="{B0491C51-758C-4374-87F8-BC2F9FD08D96}"/>
          </ac:picMkLst>
        </pc:picChg>
      </pc:sldChg>
      <pc:sldChg chg="addSp delSp modSp new mod modAnim">
        <pc:chgData name="Pascalle Cup" userId="acdf420d-3d1b-463e-9173-44ff0cd1b36a" providerId="ADAL" clId="{BE5A890E-87BD-4A74-9B55-5F281035C3D8}" dt="2021-02-22T14:53:45.630" v="1341" actId="1076"/>
        <pc:sldMkLst>
          <pc:docMk/>
          <pc:sldMk cId="726115199" sldId="272"/>
        </pc:sldMkLst>
        <pc:spChg chg="mod">
          <ac:chgData name="Pascalle Cup" userId="acdf420d-3d1b-463e-9173-44ff0cd1b36a" providerId="ADAL" clId="{BE5A890E-87BD-4A74-9B55-5F281035C3D8}" dt="2021-02-22T13:39:11.305" v="615" actId="20577"/>
          <ac:spMkLst>
            <pc:docMk/>
            <pc:sldMk cId="726115199" sldId="272"/>
            <ac:spMk id="2" creationId="{8F334534-41D7-4220-97A2-5F2EEF9AE257}"/>
          </ac:spMkLst>
        </pc:spChg>
        <pc:spChg chg="add mod">
          <ac:chgData name="Pascalle Cup" userId="acdf420d-3d1b-463e-9173-44ff0cd1b36a" providerId="ADAL" clId="{BE5A890E-87BD-4A74-9B55-5F281035C3D8}" dt="2021-02-22T14:53:45.630" v="1341" actId="1076"/>
          <ac:spMkLst>
            <pc:docMk/>
            <pc:sldMk cId="726115199" sldId="272"/>
            <ac:spMk id="3" creationId="{30D52460-EA13-4C5C-953B-D4C3CC96E818}"/>
          </ac:spMkLst>
        </pc:spChg>
        <pc:spChg chg="add mod">
          <ac:chgData name="Pascalle Cup" userId="acdf420d-3d1b-463e-9173-44ff0cd1b36a" providerId="ADAL" clId="{BE5A890E-87BD-4A74-9B55-5F281035C3D8}" dt="2021-02-22T14:53:41.970" v="1340" actId="1076"/>
          <ac:spMkLst>
            <pc:docMk/>
            <pc:sldMk cId="726115199" sldId="272"/>
            <ac:spMk id="4" creationId="{D739C225-F63F-455F-A79D-DF83727248D3}"/>
          </ac:spMkLst>
        </pc:spChg>
        <pc:spChg chg="add del mod">
          <ac:chgData name="Pascalle Cup" userId="acdf420d-3d1b-463e-9173-44ff0cd1b36a" providerId="ADAL" clId="{BE5A890E-87BD-4A74-9B55-5F281035C3D8}" dt="2021-02-22T13:35:54.114" v="549"/>
          <ac:spMkLst>
            <pc:docMk/>
            <pc:sldMk cId="726115199" sldId="272"/>
            <ac:spMk id="5" creationId="{54804DDE-D224-4FE9-A3AB-AC3A927A5D75}"/>
          </ac:spMkLst>
        </pc:spChg>
        <pc:spChg chg="add mod">
          <ac:chgData name="Pascalle Cup" userId="acdf420d-3d1b-463e-9173-44ff0cd1b36a" providerId="ADAL" clId="{BE5A890E-87BD-4A74-9B55-5F281035C3D8}" dt="2021-02-22T14:22:27" v="1198" actId="1076"/>
          <ac:spMkLst>
            <pc:docMk/>
            <pc:sldMk cId="726115199" sldId="272"/>
            <ac:spMk id="6" creationId="{BF382B88-4DC7-4A07-A3D8-FF8DCCE78F24}"/>
          </ac:spMkLst>
        </pc:spChg>
      </pc:sldChg>
      <pc:sldChg chg="addSp modSp new del mod setBg modAnim">
        <pc:chgData name="Pascalle Cup" userId="acdf420d-3d1b-463e-9173-44ff0cd1b36a" providerId="ADAL" clId="{BE5A890E-87BD-4A74-9B55-5F281035C3D8}" dt="2021-02-22T13:31:02.094" v="433" actId="47"/>
        <pc:sldMkLst>
          <pc:docMk/>
          <pc:sldMk cId="2659621001" sldId="272"/>
        </pc:sldMkLst>
        <pc:spChg chg="add">
          <ac:chgData name="Pascalle Cup" userId="acdf420d-3d1b-463e-9173-44ff0cd1b36a" providerId="ADAL" clId="{BE5A890E-87BD-4A74-9B55-5F281035C3D8}" dt="2021-02-22T13:24:53.301" v="351" actId="26606"/>
          <ac:spMkLst>
            <pc:docMk/>
            <pc:sldMk cId="2659621001" sldId="272"/>
            <ac:spMk id="7" creationId="{82A5F716-98EF-42EF-A471-87C6DFDCC799}"/>
          </ac:spMkLst>
        </pc:spChg>
        <pc:spChg chg="add">
          <ac:chgData name="Pascalle Cup" userId="acdf420d-3d1b-463e-9173-44ff0cd1b36a" providerId="ADAL" clId="{BE5A890E-87BD-4A74-9B55-5F281035C3D8}" dt="2021-02-22T13:24:53.301" v="351" actId="26606"/>
          <ac:spMkLst>
            <pc:docMk/>
            <pc:sldMk cId="2659621001" sldId="272"/>
            <ac:spMk id="9" creationId="{B87687D8-4EF1-4EF2-BF7E-74BB4A3D1806}"/>
          </ac:spMkLst>
        </pc:spChg>
        <pc:picChg chg="add mod">
          <ac:chgData name="Pascalle Cup" userId="acdf420d-3d1b-463e-9173-44ff0cd1b36a" providerId="ADAL" clId="{BE5A890E-87BD-4A74-9B55-5F281035C3D8}" dt="2021-02-22T13:26:10.265" v="363" actId="1076"/>
          <ac:picMkLst>
            <pc:docMk/>
            <pc:sldMk cId="2659621001" sldId="272"/>
            <ac:picMk id="2" creationId="{CE565513-8B06-4826-B19F-AC04C5DE90F2}"/>
          </ac:picMkLst>
        </pc:picChg>
      </pc:sldChg>
      <pc:sldChg chg="addSp modSp new mod modAnim modNotesTx">
        <pc:chgData name="Pascalle Cup" userId="acdf420d-3d1b-463e-9173-44ff0cd1b36a" providerId="ADAL" clId="{BE5A890E-87BD-4A74-9B55-5F281035C3D8}" dt="2021-02-22T14:18:36.892" v="1113" actId="20577"/>
        <pc:sldMkLst>
          <pc:docMk/>
          <pc:sldMk cId="3345934978" sldId="273"/>
        </pc:sldMkLst>
        <pc:spChg chg="mod">
          <ac:chgData name="Pascalle Cup" userId="acdf420d-3d1b-463e-9173-44ff0cd1b36a" providerId="ADAL" clId="{BE5A890E-87BD-4A74-9B55-5F281035C3D8}" dt="2021-02-22T13:39:02.883" v="613" actId="207"/>
          <ac:spMkLst>
            <pc:docMk/>
            <pc:sldMk cId="3345934978" sldId="273"/>
            <ac:spMk id="2" creationId="{E0C2C127-E492-494E-B3EB-08A8480DAF51}"/>
          </ac:spMkLst>
        </pc:spChg>
        <pc:spChg chg="add mod">
          <ac:chgData name="Pascalle Cup" userId="acdf420d-3d1b-463e-9173-44ff0cd1b36a" providerId="ADAL" clId="{BE5A890E-87BD-4A74-9B55-5F281035C3D8}" dt="2021-02-22T13:42:07.600" v="946" actId="1076"/>
          <ac:spMkLst>
            <pc:docMk/>
            <pc:sldMk cId="3345934978" sldId="273"/>
            <ac:spMk id="3" creationId="{58D4E34F-ED12-494D-AC5C-46AD9003C678}"/>
          </ac:spMkLst>
        </pc:spChg>
        <pc:spChg chg="add mod">
          <ac:chgData name="Pascalle Cup" userId="acdf420d-3d1b-463e-9173-44ff0cd1b36a" providerId="ADAL" clId="{BE5A890E-87BD-4A74-9B55-5F281035C3D8}" dt="2021-02-22T13:42:09.375" v="947" actId="1076"/>
          <ac:spMkLst>
            <pc:docMk/>
            <pc:sldMk cId="3345934978" sldId="273"/>
            <ac:spMk id="4" creationId="{8F694C65-7AED-402C-B134-8A0AA2C02C06}"/>
          </ac:spMkLst>
        </pc:spChg>
        <pc:spChg chg="add mod">
          <ac:chgData name="Pascalle Cup" userId="acdf420d-3d1b-463e-9173-44ff0cd1b36a" providerId="ADAL" clId="{BE5A890E-87BD-4A74-9B55-5F281035C3D8}" dt="2021-02-22T13:42:14.991" v="949" actId="14100"/>
          <ac:spMkLst>
            <pc:docMk/>
            <pc:sldMk cId="3345934978" sldId="273"/>
            <ac:spMk id="5" creationId="{568DB055-691D-421C-BA24-9CA6A035E0EB}"/>
          </ac:spMkLst>
        </pc:spChg>
        <pc:spChg chg="add mod">
          <ac:chgData name="Pascalle Cup" userId="acdf420d-3d1b-463e-9173-44ff0cd1b36a" providerId="ADAL" clId="{BE5A890E-87BD-4A74-9B55-5F281035C3D8}" dt="2021-02-22T13:42:04.712" v="945" actId="1076"/>
          <ac:spMkLst>
            <pc:docMk/>
            <pc:sldMk cId="3345934978" sldId="273"/>
            <ac:spMk id="6" creationId="{A56D0892-818E-4D54-AD96-0187314EFC28}"/>
          </ac:spMkLst>
        </pc:spChg>
      </pc:sldChg>
      <pc:sldMasterChg chg="add addSldLayout">
        <pc:chgData name="Pascalle Cup" userId="acdf420d-3d1b-463e-9173-44ff0cd1b36a" providerId="ADAL" clId="{BE5A890E-87BD-4A74-9B55-5F281035C3D8}" dt="2021-02-22T13:12:59.788" v="321" actId="27028"/>
        <pc:sldMasterMkLst>
          <pc:docMk/>
          <pc:sldMasterMk cId="824579361" sldId="2147483648"/>
        </pc:sldMasterMkLst>
        <pc:sldLayoutChg chg="add">
          <pc:chgData name="Pascalle Cup" userId="acdf420d-3d1b-463e-9173-44ff0cd1b36a" providerId="ADAL" clId="{BE5A890E-87BD-4A74-9B55-5F281035C3D8}" dt="2021-02-22T13:12:59.788" v="321" actId="27028"/>
          <pc:sldLayoutMkLst>
            <pc:docMk/>
            <pc:sldMasterMk cId="824579361" sldId="2147483648"/>
            <pc:sldLayoutMk cId="995203849" sldId="2147483758"/>
          </pc:sldLayoutMkLst>
        </pc:sldLayoutChg>
      </pc:sldMasterChg>
      <pc:sldMasterChg chg="add addSldLayout">
        <pc:chgData name="Pascalle Cup" userId="acdf420d-3d1b-463e-9173-44ff0cd1b36a" providerId="ADAL" clId="{BE5A890E-87BD-4A74-9B55-5F281035C3D8}" dt="2021-02-22T10:11:48.951" v="61" actId="27028"/>
        <pc:sldMasterMkLst>
          <pc:docMk/>
          <pc:sldMasterMk cId="2884040884" sldId="2147483672"/>
        </pc:sldMasterMkLst>
        <pc:sldLayoutChg chg="add">
          <pc:chgData name="Pascalle Cup" userId="acdf420d-3d1b-463e-9173-44ff0cd1b36a" providerId="ADAL" clId="{BE5A890E-87BD-4A74-9B55-5F281035C3D8}" dt="2021-02-22T10:11:48.951" v="61" actId="27028"/>
          <pc:sldLayoutMkLst>
            <pc:docMk/>
            <pc:sldMasterMk cId="2884040884" sldId="2147483672"/>
            <pc:sldLayoutMk cId="3989280060" sldId="2147483674"/>
          </pc:sldLayoutMkLst>
        </pc:sldLayoutChg>
      </pc:sldMasterChg>
      <pc:sldMasterChg chg="add replId addSldLayout">
        <pc:chgData name="Pascalle Cup" userId="acdf420d-3d1b-463e-9173-44ff0cd1b36a" providerId="ADAL" clId="{BE5A890E-87BD-4A74-9B55-5F281035C3D8}" dt="2021-02-22T10:11:48.951" v="61" actId="27028"/>
        <pc:sldMasterMkLst>
          <pc:docMk/>
          <pc:sldMasterMk cId="1605867380" sldId="2147483675"/>
        </pc:sldMasterMkLst>
        <pc:sldLayoutChg chg="add">
          <pc:chgData name="Pascalle Cup" userId="acdf420d-3d1b-463e-9173-44ff0cd1b36a" providerId="ADAL" clId="{BE5A890E-87BD-4A74-9B55-5F281035C3D8}" dt="2021-02-22T09:44:55.006" v="0" actId="27028"/>
          <pc:sldLayoutMkLst>
            <pc:docMk/>
            <pc:sldMasterMk cId="1605867380" sldId="2147483675"/>
            <pc:sldLayoutMk cId="3842343674" sldId="2147483665"/>
          </pc:sldLayoutMkLst>
        </pc:sldLayoutChg>
      </pc:sldMasterChg>
      <pc:sldMasterChg chg="replId">
        <pc:chgData name="Pascalle Cup" userId="acdf420d-3d1b-463e-9173-44ff0cd1b36a" providerId="ADAL" clId="{BE5A890E-87BD-4A74-9B55-5F281035C3D8}" dt="2021-02-22T13:12:59.788" v="321" actId="27028"/>
        <pc:sldMasterMkLst>
          <pc:docMk/>
          <pc:sldMasterMk cId="3516333582" sldId="2147483759"/>
        </pc:sldMasterMkLst>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26E5625C-B2BA-4DA4-8432-5B5EBD0F4E42}" type="datetimeFigureOut">
              <a:rPr lang="nl-NL" smtClean="0"/>
              <a:t>23-2-2021</a:t>
            </a:fld>
            <a:endParaRPr lang="nl-NL"/>
          </a:p>
        </p:txBody>
      </p:sp>
      <p:sp>
        <p:nvSpPr>
          <p:cNvPr id="4" name="Tijdelijke aanduiding voor dia-afbeelding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F593BC39-E57B-49CE-9F2C-00C384B239EF}" type="slidenum">
              <a:rPr lang="nl-NL" smtClean="0"/>
              <a:t>‹nr.›</a:t>
            </a:fld>
            <a:endParaRPr lang="nl-NL"/>
          </a:p>
        </p:txBody>
      </p:sp>
    </p:spTree>
    <p:extLst>
      <p:ext uri="{BB962C8B-B14F-4D97-AF65-F5344CB8AC3E}">
        <p14:creationId xmlns:p14="http://schemas.microsoft.com/office/powerpoint/2010/main" val="1392550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610E123-304E-4DEC-A582-7D2733146037}" type="slidenum">
              <a:rPr lang="nl-NL" smtClean="0">
                <a:solidFill>
                  <a:prstClr val="black"/>
                </a:solidFill>
              </a:rPr>
              <a:pPr/>
              <a:t>7</a:t>
            </a:fld>
            <a:endParaRPr lang="nl-NL">
              <a:solidFill>
                <a:prstClr val="black"/>
              </a:solidFill>
            </a:endParaRPr>
          </a:p>
        </p:txBody>
      </p:sp>
    </p:spTree>
    <p:extLst>
      <p:ext uri="{BB962C8B-B14F-4D97-AF65-F5344CB8AC3E}">
        <p14:creationId xmlns:p14="http://schemas.microsoft.com/office/powerpoint/2010/main" val="2075544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800" b="1" i="0" dirty="0">
                <a:solidFill>
                  <a:srgbClr val="000000"/>
                </a:solidFill>
                <a:effectLst/>
                <a:latin typeface="Calibri" panose="020F0502020204030204" pitchFamily="34" charset="0"/>
              </a:rPr>
              <a:t>Gebiedsinventarisatie, </a:t>
            </a:r>
            <a:r>
              <a:rPr lang="nl-NL" sz="1800" b="0" i="0" dirty="0">
                <a:solidFill>
                  <a:srgbClr val="000000"/>
                </a:solidFill>
                <a:effectLst/>
                <a:latin typeface="Calibri" panose="020F0502020204030204" pitchFamily="34" charset="0"/>
              </a:rPr>
              <a:t>meestal van de milieuaspecten (geur, stof, geluid en gevaar),maar ook soms </a:t>
            </a:r>
            <a:r>
              <a:rPr lang="nl-NL" sz="2800" b="0" i="0" dirty="0">
                <a:solidFill>
                  <a:srgbClr val="000000"/>
                </a:solidFill>
                <a:effectLst/>
                <a:latin typeface="futura-pt"/>
              </a:rPr>
              <a:t>de gebiedsinventarisatie cultuurhistorische waarden, ten behoeve van het te vernieuwen bestemmingsplan. Ook de landschapswaarde via een gebiedsinventarisatie vastgelegd of </a:t>
            </a:r>
          </a:p>
          <a:p>
            <a:r>
              <a:rPr lang="nl-NL" sz="1800" b="1" i="0" dirty="0">
                <a:solidFill>
                  <a:srgbClr val="000000"/>
                </a:solidFill>
                <a:effectLst/>
                <a:latin typeface="Calibri" panose="020F0502020204030204" pitchFamily="34" charset="0"/>
              </a:rPr>
              <a:t>Wijkmonitor, </a:t>
            </a:r>
            <a:r>
              <a:rPr lang="nl-NL" sz="1800" b="0" i="0" dirty="0">
                <a:solidFill>
                  <a:srgbClr val="000000"/>
                </a:solidFill>
                <a:effectLst/>
                <a:latin typeface="Calibri" panose="020F0502020204030204" pitchFamily="34" charset="0"/>
              </a:rPr>
              <a:t>KIS presenteert een nieuwe website: www.KIS-wijkmonitor.nl. Dit is een update van de Buurtmonitor Integratie die voorheen vanuit het ministerie van SZW werd aangeboden. Op de website vind je cijfers van dit jaar en een tiental jaren terug. Over diversiteit, integratie en participatie aan de hand van een aantal indicatoren naar migratieachtergrond.  &lt; &gt; Lemon-onderzoek</a:t>
            </a:r>
          </a:p>
          <a:p>
            <a:r>
              <a:rPr lang="nl-NL" sz="1800" b="0" i="0" dirty="0">
                <a:solidFill>
                  <a:srgbClr val="000000"/>
                </a:solidFill>
                <a:effectLst/>
                <a:latin typeface="Calibri" panose="020F0502020204030204" pitchFamily="34" charset="0"/>
              </a:rPr>
              <a:t>Content wordt getoond</a:t>
            </a:r>
          </a:p>
          <a:p>
            <a:r>
              <a:rPr lang="nl-NL" sz="1800" b="0" i="0" dirty="0">
                <a:solidFill>
                  <a:srgbClr val="000000"/>
                </a:solidFill>
                <a:effectLst/>
                <a:latin typeface="Calibri" panose="020F0502020204030204" pitchFamily="34" charset="0"/>
              </a:rPr>
              <a:t>Ruim 15.500 Tilburgers werkten mee aan het laatste Lemon-onderzoek naar leefbaarheid en veiligheid.  In de Leefbaarheidsmonitor (Lemon) geven bewoners gemiddeld een 7,4 als totaalcijfer voor hun buurt. &lt; &gt; de resultaten voor alle wijken en buurten in Tilburg staan op de website www.lemontilburg.nl. Het lemon-onderzoek is uitgevoerd in opdracht van de Tilburgse woningcorporaties TBV Wonen, </a:t>
            </a:r>
            <a:r>
              <a:rPr lang="nl-NL" sz="1800" b="0" i="0" dirty="0" err="1">
                <a:solidFill>
                  <a:srgbClr val="000000"/>
                </a:solidFill>
                <a:effectLst/>
                <a:latin typeface="Calibri" panose="020F0502020204030204" pitchFamily="34" charset="0"/>
              </a:rPr>
              <a:t>Tiwos</a:t>
            </a:r>
            <a:r>
              <a:rPr lang="nl-NL" sz="1800" b="0" i="0" dirty="0">
                <a:solidFill>
                  <a:srgbClr val="000000"/>
                </a:solidFill>
                <a:effectLst/>
                <a:latin typeface="Calibri" panose="020F0502020204030204" pitchFamily="34" charset="0"/>
              </a:rPr>
              <a:t>, </a:t>
            </a:r>
            <a:r>
              <a:rPr lang="nl-NL" sz="1800" b="0" i="0" dirty="0" err="1">
                <a:solidFill>
                  <a:srgbClr val="000000"/>
                </a:solidFill>
                <a:effectLst/>
                <a:latin typeface="Calibri" panose="020F0502020204030204" pitchFamily="34" charset="0"/>
              </a:rPr>
              <a:t>WonenBreburg</a:t>
            </a:r>
            <a:r>
              <a:rPr lang="nl-NL" sz="1800" b="0" i="0" dirty="0">
                <a:solidFill>
                  <a:srgbClr val="000000"/>
                </a:solidFill>
                <a:effectLst/>
                <a:latin typeface="Calibri" panose="020F0502020204030204" pitchFamily="34" charset="0"/>
              </a:rPr>
              <a:t> en de gemeente.</a:t>
            </a:r>
          </a:p>
          <a:p>
            <a:r>
              <a:rPr lang="nl-NL" sz="1800" b="1" i="0" dirty="0">
                <a:solidFill>
                  <a:srgbClr val="000000"/>
                </a:solidFill>
                <a:effectLst/>
                <a:latin typeface="Calibri" panose="020F0502020204030204" pitchFamily="34" charset="0"/>
              </a:rPr>
              <a:t>Wijkschouw: </a:t>
            </a:r>
            <a:r>
              <a:rPr lang="nl-NL" sz="1800" b="0" i="0" dirty="0">
                <a:solidFill>
                  <a:srgbClr val="000000"/>
                </a:solidFill>
                <a:effectLst/>
                <a:latin typeface="Calibri" panose="020F0502020204030204" pitchFamily="34" charset="0"/>
              </a:rPr>
              <a:t>Om te weten wat er onder bewoners leeft ten aanzien van de woon- en leefomgeving kan een digitale wijkschouw naast of in aanvulling op een fysieke wijkschouw uitkomst bieden. Focus van wijkschouw kan variëren. Bv. bij een schouw die gericht is op woninginbraak kijkt men bovendien naar kenmerken van de woning zelf en de kansen om een woning binnen te komen. Deelnemende bewoners worden zich meer bewust van risico’s en oplossingen. Bij een wijkschouw kunnen allerlei onderwerpen aan bod komen zoals de sociale samenhang, op stapel staande projecten, grote onderhoudsitems, verkeersveiligheid, etc.</a:t>
            </a:r>
            <a:endParaRPr lang="nl-NL" dirty="0"/>
          </a:p>
        </p:txBody>
      </p:sp>
      <p:sp>
        <p:nvSpPr>
          <p:cNvPr id="4" name="Tijdelijke aanduiding voor dianummer 3"/>
          <p:cNvSpPr>
            <a:spLocks noGrp="1"/>
          </p:cNvSpPr>
          <p:nvPr>
            <p:ph type="sldNum" sz="quarter" idx="5"/>
          </p:nvPr>
        </p:nvSpPr>
        <p:spPr/>
        <p:txBody>
          <a:bodyPr/>
          <a:lstStyle/>
          <a:p>
            <a:fld id="{F593BC39-E57B-49CE-9F2C-00C384B239EF}" type="slidenum">
              <a:rPr lang="nl-NL" smtClean="0"/>
              <a:t>10</a:t>
            </a:fld>
            <a:endParaRPr lang="nl-NL"/>
          </a:p>
        </p:txBody>
      </p:sp>
    </p:spTree>
    <p:extLst>
      <p:ext uri="{BB962C8B-B14F-4D97-AF65-F5344CB8AC3E}">
        <p14:creationId xmlns:p14="http://schemas.microsoft.com/office/powerpoint/2010/main" val="343763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593BC39-E57B-49CE-9F2C-00C384B239EF}" type="slidenum">
              <a:rPr lang="nl-NL" smtClean="0"/>
              <a:t>11</a:t>
            </a:fld>
            <a:endParaRPr lang="nl-NL"/>
          </a:p>
        </p:txBody>
      </p:sp>
    </p:spTree>
    <p:extLst>
      <p:ext uri="{BB962C8B-B14F-4D97-AF65-F5344CB8AC3E}">
        <p14:creationId xmlns:p14="http://schemas.microsoft.com/office/powerpoint/2010/main" val="997196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593BC39-E57B-49CE-9F2C-00C384B239EF}" type="slidenum">
              <a:rPr lang="nl-NL" smtClean="0"/>
              <a:t>14</a:t>
            </a:fld>
            <a:endParaRPr lang="nl-NL"/>
          </a:p>
        </p:txBody>
      </p:sp>
    </p:spTree>
    <p:extLst>
      <p:ext uri="{BB962C8B-B14F-4D97-AF65-F5344CB8AC3E}">
        <p14:creationId xmlns:p14="http://schemas.microsoft.com/office/powerpoint/2010/main" val="3605035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D634A4-078D-41F3-AF59-EAD71F8740F3}"/>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9C692E4-6E5C-44CA-A118-6DC81CCBB1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093D6D5-5BDE-4F3B-9041-C08158EA4E35}"/>
              </a:ext>
            </a:extLst>
          </p:cNvPr>
          <p:cNvSpPr>
            <a:spLocks noGrp="1"/>
          </p:cNvSpPr>
          <p:nvPr>
            <p:ph type="dt" sz="half" idx="10"/>
          </p:nvPr>
        </p:nvSpPr>
        <p:spPr/>
        <p:txBody>
          <a:bodyPr/>
          <a:lstStyle/>
          <a:p>
            <a:fld id="{EC5F0BCE-8E7D-4B8E-AE4F-F7E0DF45E6A3}" type="datetimeFigureOut">
              <a:rPr lang="nl-NL" smtClean="0"/>
              <a:t>23-2-2021</a:t>
            </a:fld>
            <a:endParaRPr lang="nl-NL"/>
          </a:p>
        </p:txBody>
      </p:sp>
      <p:sp>
        <p:nvSpPr>
          <p:cNvPr id="5" name="Tijdelijke aanduiding voor voettekst 4">
            <a:extLst>
              <a:ext uri="{FF2B5EF4-FFF2-40B4-BE49-F238E27FC236}">
                <a16:creationId xmlns:a16="http://schemas.microsoft.com/office/drawing/2014/main" id="{B91B3EC7-9DAD-4E63-BE1C-E75F2EDFB7A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CF19EAA-3ACA-4F6C-9403-A63BDD590DD6}"/>
              </a:ext>
            </a:extLst>
          </p:cNvPr>
          <p:cNvSpPr>
            <a:spLocks noGrp="1"/>
          </p:cNvSpPr>
          <p:nvPr>
            <p:ph type="sldNum" sz="quarter" idx="12"/>
          </p:nvPr>
        </p:nvSpPr>
        <p:spPr/>
        <p:txBody>
          <a:bodyPr/>
          <a:lstStyle/>
          <a:p>
            <a:fld id="{C9A5D9AF-23BC-4B0C-BE77-58E9D9FB1D87}" type="slidenum">
              <a:rPr lang="nl-NL" smtClean="0"/>
              <a:t>‹nr.›</a:t>
            </a:fld>
            <a:endParaRPr lang="nl-NL"/>
          </a:p>
        </p:txBody>
      </p:sp>
    </p:spTree>
    <p:extLst>
      <p:ext uri="{BB962C8B-B14F-4D97-AF65-F5344CB8AC3E}">
        <p14:creationId xmlns:p14="http://schemas.microsoft.com/office/powerpoint/2010/main" val="1315144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281480-70DE-436B-9F99-8BD492220572}"/>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D160F97-6038-4DA2-BD22-452BDBAC1AF2}"/>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5B9B2B9-284B-42ED-B03D-7F5250781ADC}"/>
              </a:ext>
            </a:extLst>
          </p:cNvPr>
          <p:cNvSpPr>
            <a:spLocks noGrp="1"/>
          </p:cNvSpPr>
          <p:nvPr>
            <p:ph type="dt" sz="half" idx="10"/>
          </p:nvPr>
        </p:nvSpPr>
        <p:spPr/>
        <p:txBody>
          <a:bodyPr/>
          <a:lstStyle/>
          <a:p>
            <a:fld id="{EC5F0BCE-8E7D-4B8E-AE4F-F7E0DF45E6A3}" type="datetimeFigureOut">
              <a:rPr lang="nl-NL" smtClean="0"/>
              <a:t>23-2-2021</a:t>
            </a:fld>
            <a:endParaRPr lang="nl-NL"/>
          </a:p>
        </p:txBody>
      </p:sp>
      <p:sp>
        <p:nvSpPr>
          <p:cNvPr id="5" name="Tijdelijke aanduiding voor voettekst 4">
            <a:extLst>
              <a:ext uri="{FF2B5EF4-FFF2-40B4-BE49-F238E27FC236}">
                <a16:creationId xmlns:a16="http://schemas.microsoft.com/office/drawing/2014/main" id="{6105F24F-8478-4357-A102-32A8CE8E1C0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2282F6F-B997-4D24-B576-8014A0DEF5ED}"/>
              </a:ext>
            </a:extLst>
          </p:cNvPr>
          <p:cNvSpPr>
            <a:spLocks noGrp="1"/>
          </p:cNvSpPr>
          <p:nvPr>
            <p:ph type="sldNum" sz="quarter" idx="12"/>
          </p:nvPr>
        </p:nvSpPr>
        <p:spPr/>
        <p:txBody>
          <a:bodyPr/>
          <a:lstStyle/>
          <a:p>
            <a:fld id="{C9A5D9AF-23BC-4B0C-BE77-58E9D9FB1D87}" type="slidenum">
              <a:rPr lang="nl-NL" smtClean="0"/>
              <a:t>‹nr.›</a:t>
            </a:fld>
            <a:endParaRPr lang="nl-NL"/>
          </a:p>
        </p:txBody>
      </p:sp>
    </p:spTree>
    <p:extLst>
      <p:ext uri="{BB962C8B-B14F-4D97-AF65-F5344CB8AC3E}">
        <p14:creationId xmlns:p14="http://schemas.microsoft.com/office/powerpoint/2010/main" val="4067096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7816DF5-3D76-4BE1-942C-8DD6CF015C7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B2040F2-B021-47E9-B476-96B492567F8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6F48B50-F85C-45DE-883C-C62B999D7A61}"/>
              </a:ext>
            </a:extLst>
          </p:cNvPr>
          <p:cNvSpPr>
            <a:spLocks noGrp="1"/>
          </p:cNvSpPr>
          <p:nvPr>
            <p:ph type="dt" sz="half" idx="10"/>
          </p:nvPr>
        </p:nvSpPr>
        <p:spPr/>
        <p:txBody>
          <a:bodyPr/>
          <a:lstStyle/>
          <a:p>
            <a:fld id="{EC5F0BCE-8E7D-4B8E-AE4F-F7E0DF45E6A3}" type="datetimeFigureOut">
              <a:rPr lang="nl-NL" smtClean="0"/>
              <a:t>23-2-2021</a:t>
            </a:fld>
            <a:endParaRPr lang="nl-NL"/>
          </a:p>
        </p:txBody>
      </p:sp>
      <p:sp>
        <p:nvSpPr>
          <p:cNvPr id="5" name="Tijdelijke aanduiding voor voettekst 4">
            <a:extLst>
              <a:ext uri="{FF2B5EF4-FFF2-40B4-BE49-F238E27FC236}">
                <a16:creationId xmlns:a16="http://schemas.microsoft.com/office/drawing/2014/main" id="{BB6CD63B-1ACB-412E-8CFA-2F420E54CF2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572C22A-AD5F-43D9-979B-457A5CEAA5F0}"/>
              </a:ext>
            </a:extLst>
          </p:cNvPr>
          <p:cNvSpPr>
            <a:spLocks noGrp="1"/>
          </p:cNvSpPr>
          <p:nvPr>
            <p:ph type="sldNum" sz="quarter" idx="12"/>
          </p:nvPr>
        </p:nvSpPr>
        <p:spPr/>
        <p:txBody>
          <a:bodyPr/>
          <a:lstStyle/>
          <a:p>
            <a:fld id="{C9A5D9AF-23BC-4B0C-BE77-58E9D9FB1D87}" type="slidenum">
              <a:rPr lang="nl-NL" smtClean="0"/>
              <a:t>‹nr.›</a:t>
            </a:fld>
            <a:endParaRPr lang="nl-NL"/>
          </a:p>
        </p:txBody>
      </p:sp>
    </p:spTree>
    <p:extLst>
      <p:ext uri="{BB962C8B-B14F-4D97-AF65-F5344CB8AC3E}">
        <p14:creationId xmlns:p14="http://schemas.microsoft.com/office/powerpoint/2010/main" val="1551269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2/23/2021</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842343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inhoud 2"/>
          <p:cNvSpPr>
            <a:spLocks noGrp="1"/>
          </p:cNvSpPr>
          <p:nvPr>
            <p:ph idx="1" hasCustomPrompt="1"/>
          </p:nvPr>
        </p:nvSpPr>
        <p:spPr>
          <a:xfrm>
            <a:off x="1354667" y="1600201"/>
            <a:ext cx="4487333" cy="1346200"/>
          </a:xfrm>
          <a:prstGeom prst="rect">
            <a:avLst/>
          </a:prstGeom>
        </p:spPr>
        <p:txBody>
          <a:bodyPr/>
          <a:lstStyle>
            <a:lvl1pPr marL="0" indent="0">
              <a:buNone/>
              <a:defRPr lang="nl-NL" sz="1200" kern="1200" dirty="0" smtClean="0">
                <a:solidFill>
                  <a:schemeClr val="tx1"/>
                </a:solidFill>
                <a:latin typeface="+mn-lt"/>
                <a:ea typeface="+mn-ea"/>
                <a:cs typeface="+mn-cs"/>
              </a:defRPr>
            </a:lvl1pPr>
            <a:lvl2pPr marL="342900" indent="-342900">
              <a:defRPr/>
            </a:lvl2pPr>
            <a:lvl3pPr marL="342900" indent="-342900">
              <a:defRPr/>
            </a:lvl3pPr>
          </a:lstStyle>
          <a:p>
            <a:pPr lvl="0"/>
            <a:r>
              <a:rPr lang="nl-NL"/>
              <a:t>Klik om de tekststijl van het model te bewerken</a:t>
            </a:r>
          </a:p>
          <a:p>
            <a:pPr marL="342900" lvl="0" indent="-342900" algn="l" defTabSz="457200" rtl="0" eaLnBrk="1" latinLnBrk="0" hangingPunct="1">
              <a:spcBef>
                <a:spcPct val="20000"/>
              </a:spcBef>
              <a:buFont typeface="Arial"/>
              <a:buChar char="•"/>
            </a:pPr>
            <a:r>
              <a:rPr lang="nl-NL"/>
              <a:t>Tweede niveau</a:t>
            </a:r>
          </a:p>
          <a:p>
            <a:pPr marL="342900" lvl="0" indent="-342900" algn="l" defTabSz="457200" rtl="0" eaLnBrk="1" latinLnBrk="0" hangingPunct="1">
              <a:spcBef>
                <a:spcPct val="20000"/>
              </a:spcBef>
              <a:buFont typeface="Arial"/>
              <a:buChar char="•"/>
            </a:pPr>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23-2-2021</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989280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23-2-2021</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995203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8FF6AF-AA45-4E78-B0AD-045324F226A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D8E0A99-F3C0-4928-A355-6B3288858EB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0DE7872-B977-4B6B-9B1F-5570102D1488}"/>
              </a:ext>
            </a:extLst>
          </p:cNvPr>
          <p:cNvSpPr>
            <a:spLocks noGrp="1"/>
          </p:cNvSpPr>
          <p:nvPr>
            <p:ph type="dt" sz="half" idx="10"/>
          </p:nvPr>
        </p:nvSpPr>
        <p:spPr/>
        <p:txBody>
          <a:bodyPr/>
          <a:lstStyle/>
          <a:p>
            <a:fld id="{EC5F0BCE-8E7D-4B8E-AE4F-F7E0DF45E6A3}" type="datetimeFigureOut">
              <a:rPr lang="nl-NL" smtClean="0"/>
              <a:t>23-2-2021</a:t>
            </a:fld>
            <a:endParaRPr lang="nl-NL"/>
          </a:p>
        </p:txBody>
      </p:sp>
      <p:sp>
        <p:nvSpPr>
          <p:cNvPr id="5" name="Tijdelijke aanduiding voor voettekst 4">
            <a:extLst>
              <a:ext uri="{FF2B5EF4-FFF2-40B4-BE49-F238E27FC236}">
                <a16:creationId xmlns:a16="http://schemas.microsoft.com/office/drawing/2014/main" id="{AA7785A4-ECAC-48C4-8CBD-7A374412E5A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81E5094-180C-4A17-95BC-BEEC630720AE}"/>
              </a:ext>
            </a:extLst>
          </p:cNvPr>
          <p:cNvSpPr>
            <a:spLocks noGrp="1"/>
          </p:cNvSpPr>
          <p:nvPr>
            <p:ph type="sldNum" sz="quarter" idx="12"/>
          </p:nvPr>
        </p:nvSpPr>
        <p:spPr/>
        <p:txBody>
          <a:bodyPr/>
          <a:lstStyle/>
          <a:p>
            <a:fld id="{C9A5D9AF-23BC-4B0C-BE77-58E9D9FB1D87}" type="slidenum">
              <a:rPr lang="nl-NL" smtClean="0"/>
              <a:t>‹nr.›</a:t>
            </a:fld>
            <a:endParaRPr lang="nl-NL"/>
          </a:p>
        </p:txBody>
      </p:sp>
    </p:spTree>
    <p:extLst>
      <p:ext uri="{BB962C8B-B14F-4D97-AF65-F5344CB8AC3E}">
        <p14:creationId xmlns:p14="http://schemas.microsoft.com/office/powerpoint/2010/main" val="1247635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2532EB-A8D5-4C6E-917C-4B45EBBC0DE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6EB9A94-8F15-4AAD-8810-8792EB23A4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3C05531-FFC7-4A68-B02C-061FFFD7813A}"/>
              </a:ext>
            </a:extLst>
          </p:cNvPr>
          <p:cNvSpPr>
            <a:spLocks noGrp="1"/>
          </p:cNvSpPr>
          <p:nvPr>
            <p:ph type="dt" sz="half" idx="10"/>
          </p:nvPr>
        </p:nvSpPr>
        <p:spPr/>
        <p:txBody>
          <a:bodyPr/>
          <a:lstStyle/>
          <a:p>
            <a:fld id="{EC5F0BCE-8E7D-4B8E-AE4F-F7E0DF45E6A3}" type="datetimeFigureOut">
              <a:rPr lang="nl-NL" smtClean="0"/>
              <a:t>23-2-2021</a:t>
            </a:fld>
            <a:endParaRPr lang="nl-NL"/>
          </a:p>
        </p:txBody>
      </p:sp>
      <p:sp>
        <p:nvSpPr>
          <p:cNvPr id="5" name="Tijdelijke aanduiding voor voettekst 4">
            <a:extLst>
              <a:ext uri="{FF2B5EF4-FFF2-40B4-BE49-F238E27FC236}">
                <a16:creationId xmlns:a16="http://schemas.microsoft.com/office/drawing/2014/main" id="{94828BFE-68DA-4546-8168-F7CA8762174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F49D3B0-9DD8-4861-A4F0-D1671EA0B50C}"/>
              </a:ext>
            </a:extLst>
          </p:cNvPr>
          <p:cNvSpPr>
            <a:spLocks noGrp="1"/>
          </p:cNvSpPr>
          <p:nvPr>
            <p:ph type="sldNum" sz="quarter" idx="12"/>
          </p:nvPr>
        </p:nvSpPr>
        <p:spPr/>
        <p:txBody>
          <a:bodyPr/>
          <a:lstStyle/>
          <a:p>
            <a:fld id="{C9A5D9AF-23BC-4B0C-BE77-58E9D9FB1D87}" type="slidenum">
              <a:rPr lang="nl-NL" smtClean="0"/>
              <a:t>‹nr.›</a:t>
            </a:fld>
            <a:endParaRPr lang="nl-NL"/>
          </a:p>
        </p:txBody>
      </p:sp>
    </p:spTree>
    <p:extLst>
      <p:ext uri="{BB962C8B-B14F-4D97-AF65-F5344CB8AC3E}">
        <p14:creationId xmlns:p14="http://schemas.microsoft.com/office/powerpoint/2010/main" val="3780702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989773-4E4D-4467-954A-88418D014ED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2A37373-BB5A-4C85-9C08-4705F6B95484}"/>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DA8BAB7-AEA4-4970-A01D-2239EC75695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1B6C0F7-EEE9-48E5-BEB2-FB432C30F4E3}"/>
              </a:ext>
            </a:extLst>
          </p:cNvPr>
          <p:cNvSpPr>
            <a:spLocks noGrp="1"/>
          </p:cNvSpPr>
          <p:nvPr>
            <p:ph type="dt" sz="half" idx="10"/>
          </p:nvPr>
        </p:nvSpPr>
        <p:spPr/>
        <p:txBody>
          <a:bodyPr/>
          <a:lstStyle/>
          <a:p>
            <a:fld id="{EC5F0BCE-8E7D-4B8E-AE4F-F7E0DF45E6A3}" type="datetimeFigureOut">
              <a:rPr lang="nl-NL" smtClean="0"/>
              <a:t>23-2-2021</a:t>
            </a:fld>
            <a:endParaRPr lang="nl-NL"/>
          </a:p>
        </p:txBody>
      </p:sp>
      <p:sp>
        <p:nvSpPr>
          <p:cNvPr id="6" name="Tijdelijke aanduiding voor voettekst 5">
            <a:extLst>
              <a:ext uri="{FF2B5EF4-FFF2-40B4-BE49-F238E27FC236}">
                <a16:creationId xmlns:a16="http://schemas.microsoft.com/office/drawing/2014/main" id="{D8CD35EF-F7EB-4F97-A183-4A020C23389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EEEA3A7-7263-49FF-8CDC-47083B8117FD}"/>
              </a:ext>
            </a:extLst>
          </p:cNvPr>
          <p:cNvSpPr>
            <a:spLocks noGrp="1"/>
          </p:cNvSpPr>
          <p:nvPr>
            <p:ph type="sldNum" sz="quarter" idx="12"/>
          </p:nvPr>
        </p:nvSpPr>
        <p:spPr/>
        <p:txBody>
          <a:bodyPr/>
          <a:lstStyle/>
          <a:p>
            <a:fld id="{C9A5D9AF-23BC-4B0C-BE77-58E9D9FB1D87}" type="slidenum">
              <a:rPr lang="nl-NL" smtClean="0"/>
              <a:t>‹nr.›</a:t>
            </a:fld>
            <a:endParaRPr lang="nl-NL"/>
          </a:p>
        </p:txBody>
      </p:sp>
    </p:spTree>
    <p:extLst>
      <p:ext uri="{BB962C8B-B14F-4D97-AF65-F5344CB8AC3E}">
        <p14:creationId xmlns:p14="http://schemas.microsoft.com/office/powerpoint/2010/main" val="867030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6F5D23-9EBF-46F5-8666-76FC77FEF24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4864CBE-E7EC-45A6-8986-631CEA3D34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DEE8217-358F-4F0C-A9A7-437F1813B50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C6CFD44-C351-4D4E-AA2E-53190B5E95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BD59B20-BC20-48C2-9E22-DB2346030350}"/>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C787ECC-D33A-43B5-9DDD-EC9592D54999}"/>
              </a:ext>
            </a:extLst>
          </p:cNvPr>
          <p:cNvSpPr>
            <a:spLocks noGrp="1"/>
          </p:cNvSpPr>
          <p:nvPr>
            <p:ph type="dt" sz="half" idx="10"/>
          </p:nvPr>
        </p:nvSpPr>
        <p:spPr/>
        <p:txBody>
          <a:bodyPr/>
          <a:lstStyle/>
          <a:p>
            <a:fld id="{EC5F0BCE-8E7D-4B8E-AE4F-F7E0DF45E6A3}" type="datetimeFigureOut">
              <a:rPr lang="nl-NL" smtClean="0"/>
              <a:t>23-2-2021</a:t>
            </a:fld>
            <a:endParaRPr lang="nl-NL"/>
          </a:p>
        </p:txBody>
      </p:sp>
      <p:sp>
        <p:nvSpPr>
          <p:cNvPr id="8" name="Tijdelijke aanduiding voor voettekst 7">
            <a:extLst>
              <a:ext uri="{FF2B5EF4-FFF2-40B4-BE49-F238E27FC236}">
                <a16:creationId xmlns:a16="http://schemas.microsoft.com/office/drawing/2014/main" id="{90141112-C744-4A89-B4B3-DC30C6F17EBD}"/>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5280B3F9-8F38-42FB-84D2-B39BC90D4875}"/>
              </a:ext>
            </a:extLst>
          </p:cNvPr>
          <p:cNvSpPr>
            <a:spLocks noGrp="1"/>
          </p:cNvSpPr>
          <p:nvPr>
            <p:ph type="sldNum" sz="quarter" idx="12"/>
          </p:nvPr>
        </p:nvSpPr>
        <p:spPr/>
        <p:txBody>
          <a:bodyPr/>
          <a:lstStyle/>
          <a:p>
            <a:fld id="{C9A5D9AF-23BC-4B0C-BE77-58E9D9FB1D87}" type="slidenum">
              <a:rPr lang="nl-NL" smtClean="0"/>
              <a:t>‹nr.›</a:t>
            </a:fld>
            <a:endParaRPr lang="nl-NL"/>
          </a:p>
        </p:txBody>
      </p:sp>
    </p:spTree>
    <p:extLst>
      <p:ext uri="{BB962C8B-B14F-4D97-AF65-F5344CB8AC3E}">
        <p14:creationId xmlns:p14="http://schemas.microsoft.com/office/powerpoint/2010/main" val="336761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422FD3-0462-4C85-B1F5-B1E9EC39360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0FCDFA1C-2A07-4487-977B-DBD0B9F8EEAA}"/>
              </a:ext>
            </a:extLst>
          </p:cNvPr>
          <p:cNvSpPr>
            <a:spLocks noGrp="1"/>
          </p:cNvSpPr>
          <p:nvPr>
            <p:ph type="dt" sz="half" idx="10"/>
          </p:nvPr>
        </p:nvSpPr>
        <p:spPr/>
        <p:txBody>
          <a:bodyPr/>
          <a:lstStyle/>
          <a:p>
            <a:fld id="{EC5F0BCE-8E7D-4B8E-AE4F-F7E0DF45E6A3}" type="datetimeFigureOut">
              <a:rPr lang="nl-NL" smtClean="0"/>
              <a:t>23-2-2021</a:t>
            </a:fld>
            <a:endParaRPr lang="nl-NL"/>
          </a:p>
        </p:txBody>
      </p:sp>
      <p:sp>
        <p:nvSpPr>
          <p:cNvPr id="4" name="Tijdelijke aanduiding voor voettekst 3">
            <a:extLst>
              <a:ext uri="{FF2B5EF4-FFF2-40B4-BE49-F238E27FC236}">
                <a16:creationId xmlns:a16="http://schemas.microsoft.com/office/drawing/2014/main" id="{04E9EAFD-C1A6-42A7-8D2A-5209F01D5E5F}"/>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4AE8D47E-119C-46C2-92D7-C5E25806C2EC}"/>
              </a:ext>
            </a:extLst>
          </p:cNvPr>
          <p:cNvSpPr>
            <a:spLocks noGrp="1"/>
          </p:cNvSpPr>
          <p:nvPr>
            <p:ph type="sldNum" sz="quarter" idx="12"/>
          </p:nvPr>
        </p:nvSpPr>
        <p:spPr/>
        <p:txBody>
          <a:bodyPr/>
          <a:lstStyle/>
          <a:p>
            <a:fld id="{C9A5D9AF-23BC-4B0C-BE77-58E9D9FB1D87}" type="slidenum">
              <a:rPr lang="nl-NL" smtClean="0"/>
              <a:t>‹nr.›</a:t>
            </a:fld>
            <a:endParaRPr lang="nl-NL"/>
          </a:p>
        </p:txBody>
      </p:sp>
    </p:spTree>
    <p:extLst>
      <p:ext uri="{BB962C8B-B14F-4D97-AF65-F5344CB8AC3E}">
        <p14:creationId xmlns:p14="http://schemas.microsoft.com/office/powerpoint/2010/main" val="30486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8291C4C-359B-44AF-8273-7DE6492B0463}"/>
              </a:ext>
            </a:extLst>
          </p:cNvPr>
          <p:cNvSpPr>
            <a:spLocks noGrp="1"/>
          </p:cNvSpPr>
          <p:nvPr>
            <p:ph type="dt" sz="half" idx="10"/>
          </p:nvPr>
        </p:nvSpPr>
        <p:spPr/>
        <p:txBody>
          <a:bodyPr/>
          <a:lstStyle/>
          <a:p>
            <a:fld id="{EC5F0BCE-8E7D-4B8E-AE4F-F7E0DF45E6A3}" type="datetimeFigureOut">
              <a:rPr lang="nl-NL" smtClean="0"/>
              <a:t>23-2-2021</a:t>
            </a:fld>
            <a:endParaRPr lang="nl-NL"/>
          </a:p>
        </p:txBody>
      </p:sp>
      <p:sp>
        <p:nvSpPr>
          <p:cNvPr id="3" name="Tijdelijke aanduiding voor voettekst 2">
            <a:extLst>
              <a:ext uri="{FF2B5EF4-FFF2-40B4-BE49-F238E27FC236}">
                <a16:creationId xmlns:a16="http://schemas.microsoft.com/office/drawing/2014/main" id="{7EC1B235-8636-4030-B2FB-3B5B2035CCF5}"/>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D3089B1-6216-49D4-80FA-DE7D9C9DD279}"/>
              </a:ext>
            </a:extLst>
          </p:cNvPr>
          <p:cNvSpPr>
            <a:spLocks noGrp="1"/>
          </p:cNvSpPr>
          <p:nvPr>
            <p:ph type="sldNum" sz="quarter" idx="12"/>
          </p:nvPr>
        </p:nvSpPr>
        <p:spPr/>
        <p:txBody>
          <a:bodyPr/>
          <a:lstStyle/>
          <a:p>
            <a:fld id="{C9A5D9AF-23BC-4B0C-BE77-58E9D9FB1D87}" type="slidenum">
              <a:rPr lang="nl-NL" smtClean="0"/>
              <a:t>‹nr.›</a:t>
            </a:fld>
            <a:endParaRPr lang="nl-NL"/>
          </a:p>
        </p:txBody>
      </p:sp>
    </p:spTree>
    <p:extLst>
      <p:ext uri="{BB962C8B-B14F-4D97-AF65-F5344CB8AC3E}">
        <p14:creationId xmlns:p14="http://schemas.microsoft.com/office/powerpoint/2010/main" val="96363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2C8AC8-44C5-4F61-820F-085AC38B8AD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01B9D90A-63D6-4B02-AA7A-F81D5C8092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DD78A37D-3E26-4584-8E76-5BC1D22A4B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8C7B781-C7D4-45DD-83ED-5F440E973134}"/>
              </a:ext>
            </a:extLst>
          </p:cNvPr>
          <p:cNvSpPr>
            <a:spLocks noGrp="1"/>
          </p:cNvSpPr>
          <p:nvPr>
            <p:ph type="dt" sz="half" idx="10"/>
          </p:nvPr>
        </p:nvSpPr>
        <p:spPr/>
        <p:txBody>
          <a:bodyPr/>
          <a:lstStyle/>
          <a:p>
            <a:fld id="{EC5F0BCE-8E7D-4B8E-AE4F-F7E0DF45E6A3}" type="datetimeFigureOut">
              <a:rPr lang="nl-NL" smtClean="0"/>
              <a:t>23-2-2021</a:t>
            </a:fld>
            <a:endParaRPr lang="nl-NL"/>
          </a:p>
        </p:txBody>
      </p:sp>
      <p:sp>
        <p:nvSpPr>
          <p:cNvPr id="6" name="Tijdelijke aanduiding voor voettekst 5">
            <a:extLst>
              <a:ext uri="{FF2B5EF4-FFF2-40B4-BE49-F238E27FC236}">
                <a16:creationId xmlns:a16="http://schemas.microsoft.com/office/drawing/2014/main" id="{95C95AE9-F57B-4EC3-A60E-375BD985770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25DB512-2F18-4DAE-B511-E9B860C87885}"/>
              </a:ext>
            </a:extLst>
          </p:cNvPr>
          <p:cNvSpPr>
            <a:spLocks noGrp="1"/>
          </p:cNvSpPr>
          <p:nvPr>
            <p:ph type="sldNum" sz="quarter" idx="12"/>
          </p:nvPr>
        </p:nvSpPr>
        <p:spPr/>
        <p:txBody>
          <a:bodyPr/>
          <a:lstStyle/>
          <a:p>
            <a:fld id="{C9A5D9AF-23BC-4B0C-BE77-58E9D9FB1D87}" type="slidenum">
              <a:rPr lang="nl-NL" smtClean="0"/>
              <a:t>‹nr.›</a:t>
            </a:fld>
            <a:endParaRPr lang="nl-NL"/>
          </a:p>
        </p:txBody>
      </p:sp>
    </p:spTree>
    <p:extLst>
      <p:ext uri="{BB962C8B-B14F-4D97-AF65-F5344CB8AC3E}">
        <p14:creationId xmlns:p14="http://schemas.microsoft.com/office/powerpoint/2010/main" val="2288581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CBE2C0-7142-461D-89F6-6362E883E49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44E2B97F-CCE7-4197-8F37-7C9EC0C3FC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BE441B1C-197F-47F1-8997-43C819A687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C561032-7744-42A5-BB0E-1104FFBDF007}"/>
              </a:ext>
            </a:extLst>
          </p:cNvPr>
          <p:cNvSpPr>
            <a:spLocks noGrp="1"/>
          </p:cNvSpPr>
          <p:nvPr>
            <p:ph type="dt" sz="half" idx="10"/>
          </p:nvPr>
        </p:nvSpPr>
        <p:spPr/>
        <p:txBody>
          <a:bodyPr/>
          <a:lstStyle/>
          <a:p>
            <a:fld id="{EC5F0BCE-8E7D-4B8E-AE4F-F7E0DF45E6A3}" type="datetimeFigureOut">
              <a:rPr lang="nl-NL" smtClean="0"/>
              <a:t>23-2-2021</a:t>
            </a:fld>
            <a:endParaRPr lang="nl-NL"/>
          </a:p>
        </p:txBody>
      </p:sp>
      <p:sp>
        <p:nvSpPr>
          <p:cNvPr id="6" name="Tijdelijke aanduiding voor voettekst 5">
            <a:extLst>
              <a:ext uri="{FF2B5EF4-FFF2-40B4-BE49-F238E27FC236}">
                <a16:creationId xmlns:a16="http://schemas.microsoft.com/office/drawing/2014/main" id="{8F5E68A1-22AD-4FEF-B81B-A3E2A5BA9E4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BAEC60C-BCBD-4815-9C5E-278C3051D4BD}"/>
              </a:ext>
            </a:extLst>
          </p:cNvPr>
          <p:cNvSpPr>
            <a:spLocks noGrp="1"/>
          </p:cNvSpPr>
          <p:nvPr>
            <p:ph type="sldNum" sz="quarter" idx="12"/>
          </p:nvPr>
        </p:nvSpPr>
        <p:spPr/>
        <p:txBody>
          <a:bodyPr/>
          <a:lstStyle/>
          <a:p>
            <a:fld id="{C9A5D9AF-23BC-4B0C-BE77-58E9D9FB1D87}" type="slidenum">
              <a:rPr lang="nl-NL" smtClean="0"/>
              <a:t>‹nr.›</a:t>
            </a:fld>
            <a:endParaRPr lang="nl-NL"/>
          </a:p>
        </p:txBody>
      </p:sp>
    </p:spTree>
    <p:extLst>
      <p:ext uri="{BB962C8B-B14F-4D97-AF65-F5344CB8AC3E}">
        <p14:creationId xmlns:p14="http://schemas.microsoft.com/office/powerpoint/2010/main" val="1719424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6F6DB38-38AD-4780-B3A3-B98E509368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2C226DDD-C18F-4985-BA83-9977C47A0B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1D6BED6-7D8C-487A-9983-002EA2CE16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5F0BCE-8E7D-4B8E-AE4F-F7E0DF45E6A3}" type="datetimeFigureOut">
              <a:rPr lang="nl-NL" smtClean="0"/>
              <a:t>23-2-2021</a:t>
            </a:fld>
            <a:endParaRPr lang="nl-NL"/>
          </a:p>
        </p:txBody>
      </p:sp>
      <p:sp>
        <p:nvSpPr>
          <p:cNvPr id="5" name="Tijdelijke aanduiding voor voettekst 4">
            <a:extLst>
              <a:ext uri="{FF2B5EF4-FFF2-40B4-BE49-F238E27FC236}">
                <a16:creationId xmlns:a16="http://schemas.microsoft.com/office/drawing/2014/main" id="{4FADE493-7398-4C50-BA24-5228D2327F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37F125FC-529E-4374-AF3A-B4AF6C2C80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A5D9AF-23BC-4B0C-BE77-58E9D9FB1D87}" type="slidenum">
              <a:rPr lang="nl-NL" smtClean="0"/>
              <a:t>‹nr.›</a:t>
            </a:fld>
            <a:endParaRPr lang="nl-NL"/>
          </a:p>
        </p:txBody>
      </p:sp>
    </p:spTree>
    <p:extLst>
      <p:ext uri="{BB962C8B-B14F-4D97-AF65-F5344CB8AC3E}">
        <p14:creationId xmlns:p14="http://schemas.microsoft.com/office/powerpoint/2010/main" val="3516333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2/23/2021</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‹nr.›</a:t>
            </a:fld>
            <a:endParaRPr lang="en-US"/>
          </a:p>
        </p:txBody>
      </p:sp>
    </p:spTree>
    <p:extLst>
      <p:ext uri="{BB962C8B-B14F-4D97-AF65-F5344CB8AC3E}">
        <p14:creationId xmlns:p14="http://schemas.microsoft.com/office/powerpoint/2010/main" val="1605867380"/>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hoek 6"/>
          <p:cNvSpPr/>
          <p:nvPr userDrawn="1"/>
        </p:nvSpPr>
        <p:spPr>
          <a:xfrm>
            <a:off x="0" y="0"/>
            <a:ext cx="1238251"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nl-NL" sz="1800">
              <a:solidFill>
                <a:prstClr val="white"/>
              </a:solidFill>
            </a:endParaRPr>
          </a:p>
        </p:txBody>
      </p:sp>
      <p:pic>
        <p:nvPicPr>
          <p:cNvPr id="8" name="Picture 2"/>
          <p:cNvPicPr>
            <a:picLocks noChangeAspect="1" noChangeArrowheads="1"/>
          </p:cNvPicPr>
          <p:nvPr userDrawn="1"/>
        </p:nvPicPr>
        <p:blipFill>
          <a:blip r:embed="rId3" cstate="print"/>
          <a:srcRect/>
          <a:stretch>
            <a:fillRect/>
          </a:stretch>
        </p:blipFill>
        <p:spPr bwMode="auto">
          <a:xfrm>
            <a:off x="23284" y="17464"/>
            <a:ext cx="1200149" cy="750887"/>
          </a:xfrm>
          <a:prstGeom prst="rect">
            <a:avLst/>
          </a:prstGeom>
          <a:noFill/>
          <a:ln w="9525">
            <a:noFill/>
            <a:miter lim="800000"/>
            <a:headEnd/>
            <a:tailEnd/>
          </a:ln>
        </p:spPr>
      </p:pic>
      <p:sp>
        <p:nvSpPr>
          <p:cNvPr id="9" name="Rechthoek 8"/>
          <p:cNvSpPr/>
          <p:nvPr userDrawn="1"/>
        </p:nvSpPr>
        <p:spPr>
          <a:xfrm>
            <a:off x="1238251" y="6704013"/>
            <a:ext cx="10953749" cy="1524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nl-NL" sz="1800">
              <a:solidFill>
                <a:prstClr val="white"/>
              </a:solidFill>
            </a:endParaRPr>
          </a:p>
        </p:txBody>
      </p:sp>
    </p:spTree>
    <p:extLst>
      <p:ext uri="{BB962C8B-B14F-4D97-AF65-F5344CB8AC3E}">
        <p14:creationId xmlns:p14="http://schemas.microsoft.com/office/powerpoint/2010/main" val="2884040884"/>
      </p:ext>
    </p:extLst>
  </p:cSld>
  <p:clrMap bg1="lt1" tx1="dk1" bg2="lt2" tx2="dk2" accent1="accent1" accent2="accent2" accent3="accent3" accent4="accent4" accent5="accent5" accent6="accent6" hlink="hlink" folHlink="folHlink"/>
  <p:sldLayoutIdLst>
    <p:sldLayoutId id="2147483674"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871AC14-FA50-4764-93CF-82B47B3B22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CEDF4BC-7007-4B33-9D21-2575315BEA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FF106AD-FCA3-4477-9552-95408E4F8C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5614C5-C784-4B1A-A95C-88A28EE23FE4}" type="datetimeFigureOut">
              <a:rPr lang="nl-NL" smtClean="0"/>
              <a:t>23-2-2021</a:t>
            </a:fld>
            <a:endParaRPr lang="nl-NL"/>
          </a:p>
        </p:txBody>
      </p:sp>
      <p:sp>
        <p:nvSpPr>
          <p:cNvPr id="5" name="Tijdelijke aanduiding voor voettekst 4">
            <a:extLst>
              <a:ext uri="{FF2B5EF4-FFF2-40B4-BE49-F238E27FC236}">
                <a16:creationId xmlns:a16="http://schemas.microsoft.com/office/drawing/2014/main" id="{C53EDF04-B29B-4ADA-BAFE-1148D8B081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1B6EAEED-AFEB-4D18-ABC8-3ED11664AE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A2C016-666C-4205-815E-10906E08CFC3}" type="slidenum">
              <a:rPr lang="nl-NL" smtClean="0"/>
              <a:t>‹nr.›</a:t>
            </a:fld>
            <a:endParaRPr lang="nl-NL"/>
          </a:p>
        </p:txBody>
      </p:sp>
    </p:spTree>
    <p:extLst>
      <p:ext uri="{BB962C8B-B14F-4D97-AF65-F5344CB8AC3E}">
        <p14:creationId xmlns:p14="http://schemas.microsoft.com/office/powerpoint/2010/main" val="824579361"/>
      </p:ext>
    </p:extLst>
  </p:cSld>
  <p:clrMap bg1="lt1" tx1="dk1" bg2="lt2" tx2="dk2" accent1="accent1" accent2="accent2" accent3="accent3" accent4="accent4" accent5="accent5" accent6="accent6" hlink="hlink" folHlink="folHlink"/>
  <p:sldLayoutIdLst>
    <p:sldLayoutId id="214748375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FFC1BA14-69E0-42FA-9BBC-F5F8242D0E11}"/>
              </a:ext>
            </a:extLst>
          </p:cNvPr>
          <p:cNvSpPr>
            <a:spLocks noGrp="1"/>
          </p:cNvSpPr>
          <p:nvPr>
            <p:ph type="ctrTitle"/>
          </p:nvPr>
        </p:nvSpPr>
        <p:spPr>
          <a:xfrm>
            <a:off x="6590662" y="4267832"/>
            <a:ext cx="4805996" cy="1297115"/>
          </a:xfrm>
        </p:spPr>
        <p:txBody>
          <a:bodyPr anchor="t">
            <a:normAutofit/>
          </a:bodyPr>
          <a:lstStyle/>
          <a:p>
            <a:pPr algn="l"/>
            <a:r>
              <a:rPr lang="nl-NL" sz="4400">
                <a:solidFill>
                  <a:srgbClr val="000000"/>
                </a:solidFill>
              </a:rPr>
              <a:t>Stad en wijk</a:t>
            </a:r>
          </a:p>
        </p:txBody>
      </p:sp>
      <p:sp>
        <p:nvSpPr>
          <p:cNvPr id="3" name="Ondertitel 2">
            <a:extLst>
              <a:ext uri="{FF2B5EF4-FFF2-40B4-BE49-F238E27FC236}">
                <a16:creationId xmlns:a16="http://schemas.microsoft.com/office/drawing/2014/main" id="{DAD5C395-45A9-4E22-9887-5C0B4011453B}"/>
              </a:ext>
            </a:extLst>
          </p:cNvPr>
          <p:cNvSpPr>
            <a:spLocks noGrp="1"/>
          </p:cNvSpPr>
          <p:nvPr>
            <p:ph type="subTitle" idx="1"/>
          </p:nvPr>
        </p:nvSpPr>
        <p:spPr>
          <a:xfrm>
            <a:off x="6590966" y="3428999"/>
            <a:ext cx="4805691" cy="838831"/>
          </a:xfrm>
        </p:spPr>
        <p:txBody>
          <a:bodyPr anchor="b">
            <a:normAutofit/>
          </a:bodyPr>
          <a:lstStyle/>
          <a:p>
            <a:pPr algn="l"/>
            <a:r>
              <a:rPr lang="nl-NL" sz="1800">
                <a:solidFill>
                  <a:srgbClr val="000000"/>
                </a:solidFill>
              </a:rPr>
              <a:t>Leerjaar 2 periode 3, les van 23 februari </a:t>
            </a:r>
          </a:p>
        </p:txBody>
      </p:sp>
      <p:sp>
        <p:nvSpPr>
          <p:cNvPr id="14"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Stad">
            <a:extLst>
              <a:ext uri="{FF2B5EF4-FFF2-40B4-BE49-F238E27FC236}">
                <a16:creationId xmlns:a16="http://schemas.microsoft.com/office/drawing/2014/main" id="{EAF83947-B7CA-44BE-878D-38675307DCA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3092617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C2C127-E492-494E-B3EB-08A8480DAF51}"/>
              </a:ext>
            </a:extLst>
          </p:cNvPr>
          <p:cNvSpPr>
            <a:spLocks noGrp="1"/>
          </p:cNvSpPr>
          <p:nvPr>
            <p:ph type="title"/>
          </p:nvPr>
        </p:nvSpPr>
        <p:spPr>
          <a:solidFill>
            <a:schemeClr val="accent6"/>
          </a:solidFill>
        </p:spPr>
        <p:txBody>
          <a:bodyPr/>
          <a:lstStyle/>
          <a:p>
            <a:r>
              <a:rPr lang="nl-NL" dirty="0"/>
              <a:t>Opdracht a</a:t>
            </a:r>
          </a:p>
        </p:txBody>
      </p:sp>
      <p:sp>
        <p:nvSpPr>
          <p:cNvPr id="3" name="Tekstvak 2">
            <a:extLst>
              <a:ext uri="{FF2B5EF4-FFF2-40B4-BE49-F238E27FC236}">
                <a16:creationId xmlns:a16="http://schemas.microsoft.com/office/drawing/2014/main" id="{58D4E34F-ED12-494D-AC5C-46AD9003C678}"/>
              </a:ext>
            </a:extLst>
          </p:cNvPr>
          <p:cNvSpPr txBox="1"/>
          <p:nvPr/>
        </p:nvSpPr>
        <p:spPr>
          <a:xfrm>
            <a:off x="1000125" y="3090038"/>
            <a:ext cx="10382250" cy="523220"/>
          </a:xfrm>
          <a:prstGeom prst="rect">
            <a:avLst/>
          </a:prstGeom>
          <a:noFill/>
        </p:spPr>
        <p:txBody>
          <a:bodyPr wrap="square" rtlCol="0">
            <a:spAutoFit/>
          </a:bodyPr>
          <a:lstStyle/>
          <a:p>
            <a:r>
              <a:rPr lang="nl-NL" sz="2800" dirty="0">
                <a:solidFill>
                  <a:schemeClr val="accent2"/>
                </a:solidFill>
              </a:rPr>
              <a:t>Hoe kun je onderzoek doen naar de casus die je wil aanpakken? </a:t>
            </a:r>
          </a:p>
        </p:txBody>
      </p:sp>
      <p:sp>
        <p:nvSpPr>
          <p:cNvPr id="4" name="Tekstvak 3">
            <a:extLst>
              <a:ext uri="{FF2B5EF4-FFF2-40B4-BE49-F238E27FC236}">
                <a16:creationId xmlns:a16="http://schemas.microsoft.com/office/drawing/2014/main" id="{8F694C65-7AED-402C-B134-8A0AA2C02C06}"/>
              </a:ext>
            </a:extLst>
          </p:cNvPr>
          <p:cNvSpPr txBox="1"/>
          <p:nvPr/>
        </p:nvSpPr>
        <p:spPr>
          <a:xfrm>
            <a:off x="1038224" y="4097719"/>
            <a:ext cx="5981700" cy="523220"/>
          </a:xfrm>
          <a:prstGeom prst="rect">
            <a:avLst/>
          </a:prstGeom>
          <a:noFill/>
        </p:spPr>
        <p:txBody>
          <a:bodyPr wrap="square" rtlCol="0">
            <a:spAutoFit/>
          </a:bodyPr>
          <a:lstStyle/>
          <a:p>
            <a:r>
              <a:rPr lang="nl-NL" sz="2800" dirty="0">
                <a:solidFill>
                  <a:schemeClr val="accent6"/>
                </a:solidFill>
              </a:rPr>
              <a:t>Welke bronnen zijn bruikbaar? </a:t>
            </a:r>
          </a:p>
        </p:txBody>
      </p:sp>
      <p:sp>
        <p:nvSpPr>
          <p:cNvPr id="5" name="Tekstvak 4">
            <a:extLst>
              <a:ext uri="{FF2B5EF4-FFF2-40B4-BE49-F238E27FC236}">
                <a16:creationId xmlns:a16="http://schemas.microsoft.com/office/drawing/2014/main" id="{568DB055-691D-421C-BA24-9CA6A035E0EB}"/>
              </a:ext>
            </a:extLst>
          </p:cNvPr>
          <p:cNvSpPr txBox="1"/>
          <p:nvPr/>
        </p:nvSpPr>
        <p:spPr>
          <a:xfrm>
            <a:off x="1000125" y="5105400"/>
            <a:ext cx="10382250" cy="523220"/>
          </a:xfrm>
          <a:prstGeom prst="rect">
            <a:avLst/>
          </a:prstGeom>
          <a:noFill/>
        </p:spPr>
        <p:txBody>
          <a:bodyPr wrap="square" rtlCol="0">
            <a:spAutoFit/>
          </a:bodyPr>
          <a:lstStyle/>
          <a:p>
            <a:r>
              <a:rPr lang="nl-NL" sz="2800" dirty="0">
                <a:solidFill>
                  <a:schemeClr val="accent1"/>
                </a:solidFill>
              </a:rPr>
              <a:t>Hoe kun je via veldonderzoek de casus objectiever in beeld brengen? </a:t>
            </a:r>
          </a:p>
        </p:txBody>
      </p:sp>
      <p:sp>
        <p:nvSpPr>
          <p:cNvPr id="6" name="Tekstvak 5">
            <a:extLst>
              <a:ext uri="{FF2B5EF4-FFF2-40B4-BE49-F238E27FC236}">
                <a16:creationId xmlns:a16="http://schemas.microsoft.com/office/drawing/2014/main" id="{A56D0892-818E-4D54-AD96-0187314EFC28}"/>
              </a:ext>
            </a:extLst>
          </p:cNvPr>
          <p:cNvSpPr txBox="1"/>
          <p:nvPr/>
        </p:nvSpPr>
        <p:spPr>
          <a:xfrm>
            <a:off x="1038224" y="2098315"/>
            <a:ext cx="5153026" cy="584775"/>
          </a:xfrm>
          <a:prstGeom prst="rect">
            <a:avLst/>
          </a:prstGeom>
          <a:noFill/>
        </p:spPr>
        <p:txBody>
          <a:bodyPr wrap="square" rtlCol="0">
            <a:spAutoFit/>
          </a:bodyPr>
          <a:lstStyle/>
          <a:p>
            <a:r>
              <a:rPr lang="nl-NL" sz="3200" dirty="0"/>
              <a:t>Fysieke leefomgeving = focus </a:t>
            </a:r>
          </a:p>
        </p:txBody>
      </p:sp>
    </p:spTree>
    <p:extLst>
      <p:ext uri="{BB962C8B-B14F-4D97-AF65-F5344CB8AC3E}">
        <p14:creationId xmlns:p14="http://schemas.microsoft.com/office/powerpoint/2010/main" val="334593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99ED5833-B85B-4103-8A3B-CAB0308E6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5585C5A-5B7B-4428-B0C3-BC1AF2E5B010}"/>
              </a:ext>
            </a:extLst>
          </p:cNvPr>
          <p:cNvSpPr>
            <a:spLocks noGrp="1"/>
          </p:cNvSpPr>
          <p:nvPr>
            <p:ph type="title"/>
          </p:nvPr>
        </p:nvSpPr>
        <p:spPr>
          <a:xfrm>
            <a:off x="838200" y="365125"/>
            <a:ext cx="10515600" cy="1860400"/>
          </a:xfrm>
          <a:solidFill>
            <a:schemeClr val="accent6"/>
          </a:solidFill>
        </p:spPr>
        <p:txBody>
          <a:bodyPr vert="horz" lIns="91440" tIns="45720" rIns="91440" bIns="45720" rtlCol="0">
            <a:normAutofit/>
          </a:bodyPr>
          <a:lstStyle/>
          <a:p>
            <a:r>
              <a:rPr lang="en-US" sz="5200" dirty="0" err="1"/>
              <a:t>Bewonersparticipatie</a:t>
            </a:r>
            <a:r>
              <a:rPr lang="en-US" sz="5200" dirty="0"/>
              <a:t> </a:t>
            </a:r>
          </a:p>
        </p:txBody>
      </p:sp>
      <p:pic>
        <p:nvPicPr>
          <p:cNvPr id="12" name="Picture 2">
            <a:extLst>
              <a:ext uri="{FF2B5EF4-FFF2-40B4-BE49-F238E27FC236}">
                <a16:creationId xmlns:a16="http://schemas.microsoft.com/office/drawing/2014/main" id="{87D4B907-1598-44CA-9CD4-298FEBD1F36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449600" y="2225525"/>
            <a:ext cx="6251282" cy="4547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1281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1134221E-6131-45E7-901D-B475E8AB35DF}"/>
              </a:ext>
            </a:extLst>
          </p:cNvPr>
          <p:cNvPicPr>
            <a:picLocks noChangeAspect="1"/>
          </p:cNvPicPr>
          <p:nvPr/>
        </p:nvPicPr>
        <p:blipFill rotWithShape="1">
          <a:blip r:embed="rId2"/>
          <a:srcRect l="35167" t="34667" r="12749" b="15111"/>
          <a:stretch/>
        </p:blipFill>
        <p:spPr>
          <a:xfrm>
            <a:off x="1534159" y="751840"/>
            <a:ext cx="9384513" cy="5090160"/>
          </a:xfrm>
          <a:prstGeom prst="rect">
            <a:avLst/>
          </a:prstGeom>
        </p:spPr>
      </p:pic>
      <p:sp>
        <p:nvSpPr>
          <p:cNvPr id="4" name="Pijl: omhoog 3">
            <a:extLst>
              <a:ext uri="{FF2B5EF4-FFF2-40B4-BE49-F238E27FC236}">
                <a16:creationId xmlns:a16="http://schemas.microsoft.com/office/drawing/2014/main" id="{4A08AB70-750D-40BE-B7A5-CE70F64E02FB}"/>
              </a:ext>
            </a:extLst>
          </p:cNvPr>
          <p:cNvSpPr/>
          <p:nvPr/>
        </p:nvSpPr>
        <p:spPr>
          <a:xfrm>
            <a:off x="650240" y="1092200"/>
            <a:ext cx="1046480" cy="4673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nl-NL" sz="3200" dirty="0"/>
              <a:t>Participatie niveaus</a:t>
            </a:r>
          </a:p>
        </p:txBody>
      </p:sp>
      <p:sp>
        <p:nvSpPr>
          <p:cNvPr id="5" name="Pijl: omhoog 4">
            <a:extLst>
              <a:ext uri="{FF2B5EF4-FFF2-40B4-BE49-F238E27FC236}">
                <a16:creationId xmlns:a16="http://schemas.microsoft.com/office/drawing/2014/main" id="{829B881E-BD96-4A69-84E3-0C0795C7A0EB}"/>
              </a:ext>
            </a:extLst>
          </p:cNvPr>
          <p:cNvSpPr/>
          <p:nvPr/>
        </p:nvSpPr>
        <p:spPr>
          <a:xfrm>
            <a:off x="10657841" y="1092200"/>
            <a:ext cx="895350" cy="4673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nl-NL" sz="3200" dirty="0"/>
              <a:t>Inspraak </a:t>
            </a:r>
          </a:p>
        </p:txBody>
      </p:sp>
    </p:spTree>
    <p:extLst>
      <p:ext uri="{BB962C8B-B14F-4D97-AF65-F5344CB8AC3E}">
        <p14:creationId xmlns:p14="http://schemas.microsoft.com/office/powerpoint/2010/main" val="159417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4215B540-43BD-4E9D-B569-E1553E74FB8E}"/>
              </a:ext>
            </a:extLst>
          </p:cNvPr>
          <p:cNvSpPr/>
          <p:nvPr/>
        </p:nvSpPr>
        <p:spPr>
          <a:xfrm>
            <a:off x="1220771" y="777776"/>
            <a:ext cx="9576047" cy="2246769"/>
          </a:xfrm>
          <a:prstGeom prst="rect">
            <a:avLst/>
          </a:prstGeom>
        </p:spPr>
        <p:txBody>
          <a:bodyPr wrap="square">
            <a:spAutoFit/>
          </a:bodyPr>
          <a:lstStyle/>
          <a:p>
            <a:r>
              <a:rPr lang="nl-NL" sz="2000" dirty="0"/>
              <a:t>De </a:t>
            </a:r>
            <a:r>
              <a:rPr lang="nl-NL" sz="2000" b="1" dirty="0">
                <a:solidFill>
                  <a:schemeClr val="accent3"/>
                </a:solidFill>
              </a:rPr>
              <a:t>participatieladder</a:t>
            </a:r>
            <a:r>
              <a:rPr lang="nl-NL" sz="2000" dirty="0"/>
              <a:t> van Edelenbos en </a:t>
            </a:r>
            <a:r>
              <a:rPr lang="nl-NL" sz="2000" dirty="0" err="1"/>
              <a:t>Monnikhof</a:t>
            </a:r>
            <a:r>
              <a:rPr lang="nl-NL" sz="2000" dirty="0"/>
              <a:t> (2001) bestaat uit vijf treden. Hoe hoger de trede is, hoe meer invloed bewoners hebben. De treden zijn:</a:t>
            </a:r>
          </a:p>
          <a:p>
            <a:r>
              <a:rPr lang="nl-NL" sz="2000" dirty="0"/>
              <a:t>1. Informeren</a:t>
            </a:r>
          </a:p>
          <a:p>
            <a:r>
              <a:rPr lang="nl-NL" sz="2000" dirty="0"/>
              <a:t>2. Raadplegen</a:t>
            </a:r>
          </a:p>
          <a:p>
            <a:r>
              <a:rPr lang="nl-NL" sz="2000" dirty="0"/>
              <a:t>3. Adviseren</a:t>
            </a:r>
          </a:p>
          <a:p>
            <a:r>
              <a:rPr lang="nl-NL" sz="2000" dirty="0"/>
              <a:t>4. Coproduceren</a:t>
            </a:r>
          </a:p>
          <a:p>
            <a:r>
              <a:rPr lang="nl-NL" sz="2000" dirty="0"/>
              <a:t>5. Meebeslissen</a:t>
            </a:r>
          </a:p>
        </p:txBody>
      </p:sp>
      <p:sp>
        <p:nvSpPr>
          <p:cNvPr id="3" name="Rechthoek 2">
            <a:extLst>
              <a:ext uri="{FF2B5EF4-FFF2-40B4-BE49-F238E27FC236}">
                <a16:creationId xmlns:a16="http://schemas.microsoft.com/office/drawing/2014/main" id="{89EECFB2-5FC2-464C-8026-A71EB555DCBB}"/>
              </a:ext>
            </a:extLst>
          </p:cNvPr>
          <p:cNvSpPr/>
          <p:nvPr/>
        </p:nvSpPr>
        <p:spPr>
          <a:xfrm>
            <a:off x="4229100" y="1737360"/>
            <a:ext cx="7240848" cy="4524315"/>
          </a:xfrm>
          <a:prstGeom prst="rect">
            <a:avLst/>
          </a:prstGeom>
          <a:ln>
            <a:solidFill>
              <a:schemeClr val="accent3"/>
            </a:solidFill>
          </a:ln>
        </p:spPr>
        <p:txBody>
          <a:bodyPr wrap="square">
            <a:spAutoFit/>
          </a:bodyPr>
          <a:lstStyle/>
          <a:p>
            <a:r>
              <a:rPr lang="nl-NL" sz="1600" b="1" dirty="0">
                <a:solidFill>
                  <a:schemeClr val="accent3"/>
                </a:solidFill>
                <a:latin typeface="RijksoverheidSansText"/>
              </a:rPr>
              <a:t>De participatieladder met voorbeelden van programma’s en projecten over een gezonde inrichting van de leefomgeving:</a:t>
            </a:r>
          </a:p>
          <a:p>
            <a:r>
              <a:rPr lang="nl-NL" sz="1600" dirty="0">
                <a:solidFill>
                  <a:schemeClr val="accent3"/>
                </a:solidFill>
                <a:latin typeface="RijksoverheidSansText"/>
              </a:rPr>
              <a:t>1. Informeren	Bewoners worden geïnformeerd over een nieuwe  			inrichting van de openbare ruimte die beweging moet 			stimuleren.	</a:t>
            </a:r>
          </a:p>
          <a:p>
            <a:r>
              <a:rPr lang="nl-NL" sz="1600" dirty="0">
                <a:solidFill>
                  <a:schemeClr val="accent3"/>
                </a:solidFill>
                <a:latin typeface="RijksoverheidSansText"/>
              </a:rPr>
              <a:t>2. Raadplegen	Bewoners wordt gevraagd wat zij onder een gezonde wijk 		verstaan.	</a:t>
            </a:r>
          </a:p>
          <a:p>
            <a:r>
              <a:rPr lang="nl-NL" sz="1600" dirty="0">
                <a:solidFill>
                  <a:schemeClr val="accent3"/>
                </a:solidFill>
                <a:latin typeface="RijksoverheidSansText"/>
              </a:rPr>
              <a:t>3. Adviseren	Bewoners geven adviezen over de reikwijdte en ambities 		in een gebiedsvisie of stellen oplossingen voor.	</a:t>
            </a:r>
          </a:p>
          <a:p>
            <a:r>
              <a:rPr lang="nl-NL" sz="1600" dirty="0">
                <a:solidFill>
                  <a:schemeClr val="accent3"/>
                </a:solidFill>
                <a:latin typeface="RijksoverheidSansText"/>
              </a:rPr>
              <a:t>4. Coproduceren	Omwonenden van intensieve veehouderijen zetten in 			overleg met boeren een signaleringsysteem op, zodat 			duidelijk is wanneer er stankoverlast is en maatregelen 			genomen 	kunnen worden.	</a:t>
            </a:r>
          </a:p>
          <a:p>
            <a:r>
              <a:rPr lang="nl-NL" sz="1600" dirty="0">
                <a:solidFill>
                  <a:schemeClr val="accent3"/>
                </a:solidFill>
                <a:latin typeface="RijksoverheidSansText"/>
              </a:rPr>
              <a:t>5. Meebeslissen	Omwonenden van een weg beslissen mee over welke 			geluidmaatregelen genomen worden. Zo beslissen ze 			bijvoorbeeld over het ontwerp van een geluidscherm of 		over de keuze tussen de isolatie van de woningen of een 		geluidscherm.</a:t>
            </a:r>
            <a:r>
              <a:rPr lang="nl-NL" sz="1050" dirty="0">
                <a:solidFill>
                  <a:srgbClr val="000000"/>
                </a:solidFill>
                <a:latin typeface="RijksoverheidSansText"/>
              </a:rPr>
              <a:t>	</a:t>
            </a:r>
          </a:p>
        </p:txBody>
      </p:sp>
    </p:spTree>
    <p:extLst>
      <p:ext uri="{BB962C8B-B14F-4D97-AF65-F5344CB8AC3E}">
        <p14:creationId xmlns:p14="http://schemas.microsoft.com/office/powerpoint/2010/main" val="3880464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334534-41D7-4220-97A2-5F2EEF9AE257}"/>
              </a:ext>
            </a:extLst>
          </p:cNvPr>
          <p:cNvSpPr>
            <a:spLocks noGrp="1"/>
          </p:cNvSpPr>
          <p:nvPr>
            <p:ph type="title"/>
          </p:nvPr>
        </p:nvSpPr>
        <p:spPr>
          <a:solidFill>
            <a:schemeClr val="accent6"/>
          </a:solidFill>
        </p:spPr>
        <p:txBody>
          <a:bodyPr/>
          <a:lstStyle/>
          <a:p>
            <a:r>
              <a:rPr lang="nl-NL" dirty="0"/>
              <a:t>Opdracht b</a:t>
            </a:r>
          </a:p>
        </p:txBody>
      </p:sp>
      <p:sp>
        <p:nvSpPr>
          <p:cNvPr id="4" name="Tekstvak 3">
            <a:extLst>
              <a:ext uri="{FF2B5EF4-FFF2-40B4-BE49-F238E27FC236}">
                <a16:creationId xmlns:a16="http://schemas.microsoft.com/office/drawing/2014/main" id="{D739C225-F63F-455F-A79D-DF83727248D3}"/>
              </a:ext>
            </a:extLst>
          </p:cNvPr>
          <p:cNvSpPr txBox="1"/>
          <p:nvPr/>
        </p:nvSpPr>
        <p:spPr>
          <a:xfrm>
            <a:off x="6096000" y="2147751"/>
            <a:ext cx="5229225" cy="3693319"/>
          </a:xfrm>
          <a:prstGeom prst="rect">
            <a:avLst/>
          </a:prstGeom>
          <a:solidFill>
            <a:schemeClr val="accent1"/>
          </a:solidFill>
        </p:spPr>
        <p:txBody>
          <a:bodyPr wrap="square">
            <a:spAutoFit/>
          </a:bodyPr>
          <a:lstStyle/>
          <a:p>
            <a:r>
              <a:rPr lang="nl-NL" dirty="0"/>
              <a:t>Noah Kamp</a:t>
            </a:r>
          </a:p>
          <a:p>
            <a:r>
              <a:rPr lang="nl-NL" dirty="0"/>
              <a:t>Lody Corsten</a:t>
            </a:r>
          </a:p>
          <a:p>
            <a:r>
              <a:rPr lang="nl-NL" u="sng" dirty="0"/>
              <a:t>Bente Schellekens		Methoden, 3.4</a:t>
            </a:r>
          </a:p>
          <a:p>
            <a:endParaRPr lang="nl-NL" dirty="0"/>
          </a:p>
          <a:p>
            <a:r>
              <a:rPr lang="nl-NL" dirty="0"/>
              <a:t>Amy Bijlsma</a:t>
            </a:r>
          </a:p>
          <a:p>
            <a:r>
              <a:rPr lang="nl-NL" u="sng" dirty="0"/>
              <a:t>Lieke Joosten		Winst, 4</a:t>
            </a:r>
          </a:p>
          <a:p>
            <a:endParaRPr lang="nl-NL" dirty="0"/>
          </a:p>
          <a:p>
            <a:r>
              <a:rPr lang="nl-NL" dirty="0"/>
              <a:t>Febe Timmermans</a:t>
            </a:r>
          </a:p>
          <a:p>
            <a:r>
              <a:rPr lang="nl-NL" dirty="0"/>
              <a:t>Tygo Timmermans </a:t>
            </a:r>
          </a:p>
          <a:p>
            <a:r>
              <a:rPr lang="nl-NL" u="sng" dirty="0"/>
              <a:t>Inge Schoenmakers		Stappen, 5.1</a:t>
            </a:r>
          </a:p>
          <a:p>
            <a:endParaRPr lang="nl-NL" dirty="0"/>
          </a:p>
          <a:p>
            <a:r>
              <a:rPr lang="nl-NL" dirty="0"/>
              <a:t>Ivar Burg</a:t>
            </a:r>
          </a:p>
          <a:p>
            <a:r>
              <a:rPr lang="nl-NL" u="sng" dirty="0"/>
              <a:t>Niels Klompstra		Aandachtspunten, 5.2</a:t>
            </a:r>
          </a:p>
        </p:txBody>
      </p:sp>
      <p:sp>
        <p:nvSpPr>
          <p:cNvPr id="6" name="Tekstvak 5">
            <a:extLst>
              <a:ext uri="{FF2B5EF4-FFF2-40B4-BE49-F238E27FC236}">
                <a16:creationId xmlns:a16="http://schemas.microsoft.com/office/drawing/2014/main" id="{BF382B88-4DC7-4A07-A3D8-FF8DCCE78F24}"/>
              </a:ext>
            </a:extLst>
          </p:cNvPr>
          <p:cNvSpPr txBox="1"/>
          <p:nvPr/>
        </p:nvSpPr>
        <p:spPr>
          <a:xfrm>
            <a:off x="838200" y="2147751"/>
            <a:ext cx="4295503" cy="2062103"/>
          </a:xfrm>
          <a:prstGeom prst="rect">
            <a:avLst/>
          </a:prstGeom>
          <a:noFill/>
        </p:spPr>
        <p:txBody>
          <a:bodyPr wrap="square" rtlCol="0">
            <a:spAutoFit/>
          </a:bodyPr>
          <a:lstStyle/>
          <a:p>
            <a:r>
              <a:rPr lang="nl-NL" sz="3200" dirty="0"/>
              <a:t>‘Handreiking Bewonersparticipatie’ op Wiki, les 3 van Stad en wijk. </a:t>
            </a:r>
          </a:p>
        </p:txBody>
      </p:sp>
      <p:sp>
        <p:nvSpPr>
          <p:cNvPr id="3" name="Tekstvak 2">
            <a:extLst>
              <a:ext uri="{FF2B5EF4-FFF2-40B4-BE49-F238E27FC236}">
                <a16:creationId xmlns:a16="http://schemas.microsoft.com/office/drawing/2014/main" id="{30D52460-EA13-4C5C-953B-D4C3CC96E818}"/>
              </a:ext>
            </a:extLst>
          </p:cNvPr>
          <p:cNvSpPr txBox="1"/>
          <p:nvPr/>
        </p:nvSpPr>
        <p:spPr>
          <a:xfrm>
            <a:off x="866775" y="4870192"/>
            <a:ext cx="5040086" cy="830997"/>
          </a:xfrm>
          <a:prstGeom prst="rect">
            <a:avLst/>
          </a:prstGeom>
          <a:solidFill>
            <a:schemeClr val="accent2"/>
          </a:solidFill>
        </p:spPr>
        <p:txBody>
          <a:bodyPr wrap="square" rtlCol="0">
            <a:spAutoFit/>
          </a:bodyPr>
          <a:lstStyle/>
          <a:p>
            <a:r>
              <a:rPr lang="nl-NL" sz="2400" dirty="0"/>
              <a:t>Lees hoofdstuk 5.1 over De Stappen en maak je eigen stappenplan. </a:t>
            </a:r>
          </a:p>
        </p:txBody>
      </p:sp>
    </p:spTree>
    <p:extLst>
      <p:ext uri="{BB962C8B-B14F-4D97-AF65-F5344CB8AC3E}">
        <p14:creationId xmlns:p14="http://schemas.microsoft.com/office/powerpoint/2010/main" val="726115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D3AABA-0433-40A5-B922-25DE8A15184A}"/>
              </a:ext>
            </a:extLst>
          </p:cNvPr>
          <p:cNvSpPr>
            <a:spLocks noGrp="1"/>
          </p:cNvSpPr>
          <p:nvPr>
            <p:ph type="title"/>
          </p:nvPr>
        </p:nvSpPr>
        <p:spPr/>
        <p:txBody>
          <a:bodyPr/>
          <a:lstStyle/>
          <a:p>
            <a:r>
              <a:rPr lang="nl-NL" dirty="0">
                <a:cs typeface="Calibri Light"/>
              </a:rPr>
              <a:t>Nog vragen over deze les?</a:t>
            </a:r>
            <a:endParaRPr lang="nl-NL" dirty="0"/>
          </a:p>
        </p:txBody>
      </p:sp>
      <p:sp>
        <p:nvSpPr>
          <p:cNvPr id="3" name="Tijdelijke aanduiding voor inhoud 2">
            <a:extLst>
              <a:ext uri="{FF2B5EF4-FFF2-40B4-BE49-F238E27FC236}">
                <a16:creationId xmlns:a16="http://schemas.microsoft.com/office/drawing/2014/main" id="{84F36693-DD49-47CA-9928-A10677B74010}"/>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1908372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80" name="Rectangle 79">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Rectangle 81">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84" name="Rectangle 83">
            <a:extLst>
              <a:ext uri="{FF2B5EF4-FFF2-40B4-BE49-F238E27FC236}">
                <a16:creationId xmlns:a16="http://schemas.microsoft.com/office/drawing/2014/main" id="{57F72BCA-EE24-40BE-9ECA-E10C9BA55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fbeeldingsresultaat voor programma">
            <a:extLst>
              <a:ext uri="{FF2B5EF4-FFF2-40B4-BE49-F238E27FC236}">
                <a16:creationId xmlns:a16="http://schemas.microsoft.com/office/drawing/2014/main" id="{EB2F1865-7DB5-44B4-A49A-49D4E7F34BE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09" r="12" b="-1"/>
          <a:stretch/>
        </p:blipFill>
        <p:spPr bwMode="auto">
          <a:xfrm>
            <a:off x="838199" y="566928"/>
            <a:ext cx="5157216" cy="5285232"/>
          </a:xfrm>
          <a:prstGeom prst="rect">
            <a:avLst/>
          </a:prstGeom>
          <a:noFill/>
          <a:extLst>
            <a:ext uri="{909E8E84-426E-40DD-AFC4-6F175D3DCCD1}">
              <a14:hiddenFill xmlns:a14="http://schemas.microsoft.com/office/drawing/2010/main">
                <a:solidFill>
                  <a:srgbClr val="FFFFFF"/>
                </a:solidFill>
              </a14:hiddenFill>
            </a:ext>
          </a:extLst>
        </p:spPr>
      </p:pic>
      <p:sp>
        <p:nvSpPr>
          <p:cNvPr id="86" name="Rectangle 85">
            <a:extLst>
              <a:ext uri="{FF2B5EF4-FFF2-40B4-BE49-F238E27FC236}">
                <a16:creationId xmlns:a16="http://schemas.microsoft.com/office/drawing/2014/main" id="{6B3C4597-DD46-4BFC-B999-C52879B95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6112341"/>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8" name="Rectangle 87">
            <a:extLst>
              <a:ext uri="{FF2B5EF4-FFF2-40B4-BE49-F238E27FC236}">
                <a16:creationId xmlns:a16="http://schemas.microsoft.com/office/drawing/2014/main" id="{632B59AC-0160-4F1D-934F-B7D8B6AE44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034272" y="3817404"/>
            <a:ext cx="54864" cy="45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kstvak 11">
            <a:extLst>
              <a:ext uri="{FF2B5EF4-FFF2-40B4-BE49-F238E27FC236}">
                <a16:creationId xmlns:a16="http://schemas.microsoft.com/office/drawing/2014/main" id="{E74117BE-3EC4-45B4-9C03-3B8F0899EA13}"/>
              </a:ext>
            </a:extLst>
          </p:cNvPr>
          <p:cNvSpPr txBox="1"/>
          <p:nvPr/>
        </p:nvSpPr>
        <p:spPr>
          <a:xfrm>
            <a:off x="5059680" y="887184"/>
            <a:ext cx="6942917" cy="3776472"/>
          </a:xfrm>
          <a:prstGeom prst="rect">
            <a:avLst/>
          </a:prstGeom>
        </p:spPr>
        <p:txBody>
          <a:bodyPr vert="horz" lIns="91440" tIns="45720" rIns="91440" bIns="45720" rtlCol="0">
            <a:normAutofit/>
          </a:bodyPr>
          <a:lstStyle/>
          <a:p>
            <a:pPr>
              <a:lnSpc>
                <a:spcPct val="110000"/>
              </a:lnSpc>
              <a:spcBef>
                <a:spcPct val="0"/>
              </a:spcBef>
              <a:spcAft>
                <a:spcPts val="600"/>
              </a:spcAft>
            </a:pPr>
            <a:endParaRPr lang="en-US" dirty="0"/>
          </a:p>
        </p:txBody>
      </p:sp>
      <p:sp>
        <p:nvSpPr>
          <p:cNvPr id="18" name="Tekstvak 17">
            <a:extLst>
              <a:ext uri="{FF2B5EF4-FFF2-40B4-BE49-F238E27FC236}">
                <a16:creationId xmlns:a16="http://schemas.microsoft.com/office/drawing/2014/main" id="{C1A7442B-8816-4696-938B-00C138D6C856}"/>
              </a:ext>
            </a:extLst>
          </p:cNvPr>
          <p:cNvSpPr txBox="1"/>
          <p:nvPr/>
        </p:nvSpPr>
        <p:spPr>
          <a:xfrm>
            <a:off x="6155375" y="1139396"/>
            <a:ext cx="5265100" cy="3693319"/>
          </a:xfrm>
          <a:prstGeom prst="rect">
            <a:avLst/>
          </a:prstGeom>
          <a:noFill/>
        </p:spPr>
        <p:txBody>
          <a:bodyPr wrap="square">
            <a:spAutoFit/>
          </a:bodyPr>
          <a:lstStyle/>
          <a:p>
            <a:pPr algn="l" rtl="0" fontAlgn="base"/>
            <a:r>
              <a:rPr lang="nl-NL" sz="1800" b="1" i="0" dirty="0">
                <a:effectLst/>
                <a:latin typeface="Calibri" panose="020F0502020204030204" pitchFamily="34" charset="0"/>
              </a:rPr>
              <a:t>Terugblik </a:t>
            </a:r>
          </a:p>
          <a:p>
            <a:pPr algn="l" rtl="0" fontAlgn="base"/>
            <a:endParaRPr lang="nl-NL" b="1" dirty="0">
              <a:latin typeface="Calibri" panose="020F0502020204030204" pitchFamily="34" charset="0"/>
            </a:endParaRPr>
          </a:p>
          <a:p>
            <a:pPr algn="l" rtl="0" fontAlgn="base"/>
            <a:r>
              <a:rPr lang="nl-NL" sz="1800" b="1" i="0" dirty="0">
                <a:effectLst/>
                <a:latin typeface="Calibri" panose="020F0502020204030204" pitchFamily="34" charset="0"/>
              </a:rPr>
              <a:t>LA 3; Communicatie met bewoners</a:t>
            </a:r>
          </a:p>
          <a:p>
            <a:pPr algn="l" rtl="0" fontAlgn="base"/>
            <a:endParaRPr lang="nl-NL" b="1" dirty="0">
              <a:latin typeface="Calibri" panose="020F0502020204030204" pitchFamily="34" charset="0"/>
            </a:endParaRPr>
          </a:p>
          <a:p>
            <a:pPr algn="l" rtl="0" fontAlgn="base"/>
            <a:r>
              <a:rPr lang="nl-NL" sz="1800" b="1" i="0" dirty="0">
                <a:effectLst/>
                <a:latin typeface="Calibri" panose="020F0502020204030204" pitchFamily="34" charset="0"/>
              </a:rPr>
              <a:t>Het individuele project</a:t>
            </a:r>
            <a:r>
              <a:rPr lang="nl-NL" sz="1800" b="0" i="0" dirty="0">
                <a:effectLst/>
                <a:latin typeface="Calibri" panose="020F0502020204030204" pitchFamily="34" charset="0"/>
              </a:rPr>
              <a:t> </a:t>
            </a:r>
            <a:endParaRPr lang="nl-NL" sz="4000" b="0" i="0" dirty="0">
              <a:effectLst/>
            </a:endParaRPr>
          </a:p>
          <a:p>
            <a:pPr algn="l" rtl="0" fontAlgn="base"/>
            <a:r>
              <a:rPr lang="nl-NL" sz="1800" b="0" i="0" dirty="0">
                <a:effectLst/>
                <a:latin typeface="Calibri" panose="020F0502020204030204" pitchFamily="34" charset="0"/>
              </a:rPr>
              <a:t>Wat heb je gevonden?  </a:t>
            </a:r>
          </a:p>
          <a:p>
            <a:pPr algn="l" rtl="0" fontAlgn="base"/>
            <a:endParaRPr lang="nl-NL" dirty="0">
              <a:latin typeface="Calibri" panose="020F0502020204030204" pitchFamily="34" charset="0"/>
            </a:endParaRPr>
          </a:p>
          <a:p>
            <a:pPr algn="l" rtl="0" fontAlgn="base"/>
            <a:r>
              <a:rPr lang="nl-NL" sz="1800" b="1" i="0" dirty="0">
                <a:effectLst/>
                <a:latin typeface="Calibri" panose="020F0502020204030204" pitchFamily="34" charset="0"/>
              </a:rPr>
              <a:t>Inventariseren </a:t>
            </a:r>
          </a:p>
          <a:p>
            <a:pPr algn="l" rtl="0" fontAlgn="base"/>
            <a:endParaRPr lang="nl-NL" sz="1800" b="1" i="0" dirty="0">
              <a:effectLst/>
              <a:latin typeface="Calibri" panose="020F0502020204030204" pitchFamily="34" charset="0"/>
            </a:endParaRPr>
          </a:p>
          <a:p>
            <a:pPr algn="l" rtl="0" fontAlgn="base"/>
            <a:r>
              <a:rPr lang="nl-NL" sz="1800" b="0" i="0" dirty="0">
                <a:effectLst/>
                <a:latin typeface="Calibri" panose="020F0502020204030204" pitchFamily="34" charset="0"/>
              </a:rPr>
              <a:t> </a:t>
            </a:r>
            <a:endParaRPr lang="nl-NL" sz="4000" b="0" i="0" dirty="0">
              <a:effectLst/>
            </a:endParaRPr>
          </a:p>
          <a:p>
            <a:pPr algn="l" rtl="0" fontAlgn="base"/>
            <a:r>
              <a:rPr lang="nl-NL" sz="1800" b="1" i="0" dirty="0">
                <a:effectLst/>
                <a:latin typeface="Calibri" panose="020F0502020204030204" pitchFamily="34" charset="0"/>
              </a:rPr>
              <a:t>Bewoners betrekken</a:t>
            </a:r>
            <a:r>
              <a:rPr lang="nl-NL" sz="1800" b="0" i="0" dirty="0">
                <a:effectLst/>
                <a:latin typeface="Calibri" panose="020F0502020204030204" pitchFamily="34" charset="0"/>
              </a:rPr>
              <a:t> </a:t>
            </a:r>
            <a:endParaRPr lang="nl-NL" sz="4000" b="0" i="0" dirty="0">
              <a:effectLst/>
            </a:endParaRPr>
          </a:p>
          <a:p>
            <a:pPr algn="l" rtl="0" fontAlgn="base"/>
            <a:r>
              <a:rPr lang="nl-NL" sz="1800" b="0" i="0" dirty="0">
                <a:effectLst/>
                <a:latin typeface="Calibri" panose="020F0502020204030204" pitchFamily="34" charset="0"/>
              </a:rPr>
              <a:t>Hoe werkt het als je bij het versterken van de fysieke de bewoners actief wil betrekken.  </a:t>
            </a:r>
            <a:endParaRPr lang="nl-NL" sz="4000" b="0" i="0" dirty="0">
              <a:effectLst/>
            </a:endParaRPr>
          </a:p>
        </p:txBody>
      </p:sp>
    </p:spTree>
    <p:extLst>
      <p:ext uri="{BB962C8B-B14F-4D97-AF65-F5344CB8AC3E}">
        <p14:creationId xmlns:p14="http://schemas.microsoft.com/office/powerpoint/2010/main" val="4267839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983A5BA0-1EC5-438B-AF0B-DFDC6BAA170C}"/>
              </a:ext>
            </a:extLst>
          </p:cNvPr>
          <p:cNvGraphicFramePr>
            <a:graphicFrameLocks noGrp="1"/>
          </p:cNvGraphicFramePr>
          <p:nvPr/>
        </p:nvGraphicFramePr>
        <p:xfrm>
          <a:off x="466725" y="473075"/>
          <a:ext cx="4937539" cy="5589552"/>
        </p:xfrm>
        <a:graphic>
          <a:graphicData uri="http://schemas.openxmlformats.org/drawingml/2006/table">
            <a:tbl>
              <a:tblPr/>
              <a:tblGrid>
                <a:gridCol w="692661">
                  <a:extLst>
                    <a:ext uri="{9D8B030D-6E8A-4147-A177-3AD203B41FA5}">
                      <a16:colId xmlns:a16="http://schemas.microsoft.com/office/drawing/2014/main" val="1231662376"/>
                    </a:ext>
                  </a:extLst>
                </a:gridCol>
                <a:gridCol w="2072704">
                  <a:extLst>
                    <a:ext uri="{9D8B030D-6E8A-4147-A177-3AD203B41FA5}">
                      <a16:colId xmlns:a16="http://schemas.microsoft.com/office/drawing/2014/main" val="3975900661"/>
                    </a:ext>
                  </a:extLst>
                </a:gridCol>
                <a:gridCol w="2172174">
                  <a:extLst>
                    <a:ext uri="{9D8B030D-6E8A-4147-A177-3AD203B41FA5}">
                      <a16:colId xmlns:a16="http://schemas.microsoft.com/office/drawing/2014/main" val="765837791"/>
                    </a:ext>
                  </a:extLst>
                </a:gridCol>
              </a:tblGrid>
              <a:tr h="350108">
                <a:tc>
                  <a:txBody>
                    <a:bodyPr/>
                    <a:lstStyle/>
                    <a:p>
                      <a:pPr algn="l" rtl="0" fontAlgn="base"/>
                      <a:r>
                        <a:rPr lang="nl-NL" sz="1600" b="1" i="0">
                          <a:effectLst/>
                          <a:latin typeface="Calibri" panose="020F0502020204030204" pitchFamily="34" charset="0"/>
                        </a:rPr>
                        <a:t>Week </a:t>
                      </a:r>
                      <a:r>
                        <a:rPr lang="nl-NL" sz="1600" b="0" i="0">
                          <a:effectLst/>
                          <a:latin typeface="Calibri" panose="020F0502020204030204" pitchFamily="34" charset="0"/>
                        </a:rPr>
                        <a:t> </a:t>
                      </a:r>
                      <a:endParaRPr lang="nl-NL" sz="3200" b="0" i="0">
                        <a:effectLst/>
                      </a:endParaRPr>
                    </a:p>
                  </a:txBody>
                  <a:tcPr marL="75023" marR="75023" marT="37512" marB="37512">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ase"/>
                      <a:r>
                        <a:rPr lang="nl-NL" sz="1600" b="1" i="0">
                          <a:effectLst/>
                          <a:latin typeface="Calibri" panose="020F0502020204030204" pitchFamily="34" charset="0"/>
                        </a:rPr>
                        <a:t>Inhoud </a:t>
                      </a:r>
                      <a:r>
                        <a:rPr lang="nl-NL" sz="1600" b="0" i="0">
                          <a:effectLst/>
                          <a:latin typeface="Calibri" panose="020F0502020204030204" pitchFamily="34" charset="0"/>
                        </a:rPr>
                        <a:t> </a:t>
                      </a:r>
                      <a:endParaRPr lang="nl-NL" sz="3200" b="0" i="0">
                        <a:effectLst/>
                      </a:endParaRPr>
                    </a:p>
                  </a:txBody>
                  <a:tcPr marL="75023" marR="75023" marT="37512" marB="37512">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ase"/>
                      <a:r>
                        <a:rPr lang="nl-NL" sz="1600" b="1" i="0">
                          <a:effectLst/>
                          <a:latin typeface="Calibri" panose="020F0502020204030204" pitchFamily="34" charset="0"/>
                        </a:rPr>
                        <a:t>Begrippen </a:t>
                      </a:r>
                      <a:r>
                        <a:rPr lang="nl-NL" sz="1600" b="0" i="0">
                          <a:effectLst/>
                          <a:latin typeface="Calibri" panose="020F0502020204030204" pitchFamily="34" charset="0"/>
                        </a:rPr>
                        <a:t> </a:t>
                      </a:r>
                      <a:endParaRPr lang="nl-NL" sz="3200" b="0" i="0">
                        <a:effectLst/>
                      </a:endParaRPr>
                    </a:p>
                  </a:txBody>
                  <a:tcPr marL="75023" marR="75023" marT="37512" marB="37512">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3322444"/>
                  </a:ext>
                </a:extLst>
              </a:tr>
              <a:tr h="2138157">
                <a:tc>
                  <a:txBody>
                    <a:bodyPr/>
                    <a:lstStyle/>
                    <a:p>
                      <a:pPr algn="l" rtl="0" fontAlgn="base"/>
                      <a:r>
                        <a:rPr lang="nl-NL" sz="1600" b="0" i="0">
                          <a:solidFill>
                            <a:srgbClr val="FF0000"/>
                          </a:solidFill>
                          <a:effectLst/>
                          <a:latin typeface="Calibri" panose="020F0502020204030204" pitchFamily="34" charset="0"/>
                        </a:rPr>
                        <a:t>1 van 2-2  </a:t>
                      </a:r>
                      <a:endParaRPr lang="nl-NL" sz="3200" b="0" i="0">
                        <a:solidFill>
                          <a:srgbClr val="FF0000"/>
                        </a:solidFill>
                        <a:effectLst/>
                      </a:endParaRPr>
                    </a:p>
                    <a:p>
                      <a:pPr algn="l" rtl="0" fontAlgn="base"/>
                      <a:r>
                        <a:rPr lang="nl-NL" sz="1600" b="0" i="0">
                          <a:solidFill>
                            <a:srgbClr val="FF0000"/>
                          </a:solidFill>
                          <a:effectLst/>
                          <a:latin typeface="Calibri" panose="020F0502020204030204" pitchFamily="34" charset="0"/>
                        </a:rPr>
                        <a:t>2 uur online </a:t>
                      </a:r>
                      <a:endParaRPr lang="nl-NL" sz="3200" b="0" i="0">
                        <a:solidFill>
                          <a:srgbClr val="FF0000"/>
                        </a:solidFill>
                        <a:effectLst/>
                      </a:endParaRPr>
                    </a:p>
                  </a:txBody>
                  <a:tcPr marL="75023" marR="75023" marT="37512" marB="37512">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ase"/>
                      <a:r>
                        <a:rPr lang="nl-NL" sz="1600" b="1" i="0" dirty="0">
                          <a:solidFill>
                            <a:srgbClr val="FF0000"/>
                          </a:solidFill>
                          <a:effectLst/>
                          <a:latin typeface="Calibri" panose="020F0502020204030204" pitchFamily="34" charset="0"/>
                        </a:rPr>
                        <a:t>Mensen betrekken bij hun leefomgeving met als startpunt de fysieke leefomgeving</a:t>
                      </a:r>
                      <a:r>
                        <a:rPr lang="nl-NL" sz="1600" b="0" i="0" dirty="0">
                          <a:solidFill>
                            <a:srgbClr val="FF0000"/>
                          </a:solidFill>
                          <a:effectLst/>
                          <a:latin typeface="Calibri" panose="020F0502020204030204" pitchFamily="34" charset="0"/>
                        </a:rPr>
                        <a:t> </a:t>
                      </a:r>
                      <a:endParaRPr lang="nl-NL" sz="32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 </a:t>
                      </a:r>
                      <a:r>
                        <a:rPr lang="nl-NL" sz="1600" b="0" i="1" dirty="0">
                          <a:solidFill>
                            <a:srgbClr val="FF0000"/>
                          </a:solidFill>
                          <a:effectLst/>
                          <a:latin typeface="Calibri" panose="020F0502020204030204" pitchFamily="34" charset="0"/>
                        </a:rPr>
                        <a:t>verdieping van fysieke</a:t>
                      </a:r>
                      <a:r>
                        <a:rPr lang="nl-NL" sz="1600" b="0" i="0" dirty="0">
                          <a:solidFill>
                            <a:srgbClr val="FF0000"/>
                          </a:solidFill>
                          <a:effectLst/>
                          <a:latin typeface="Calibri" panose="020F0502020204030204" pitchFamily="34" charset="0"/>
                        </a:rPr>
                        <a:t> leefomgeving: wat, waarom.  </a:t>
                      </a:r>
                      <a:endParaRPr lang="nl-NL" sz="32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 partners die daarbij betrokken zijn &gt; </a:t>
                      </a:r>
                      <a:r>
                        <a:rPr lang="nl-NL" sz="1600" b="0" i="1" dirty="0">
                          <a:solidFill>
                            <a:srgbClr val="FF0000"/>
                          </a:solidFill>
                          <a:effectLst/>
                          <a:latin typeface="Calibri" panose="020F0502020204030204" pitchFamily="34" charset="0"/>
                        </a:rPr>
                        <a:t>wijkaanpak ;</a:t>
                      </a:r>
                      <a:r>
                        <a:rPr lang="nl-NL" sz="1600" b="0" i="0" dirty="0">
                          <a:solidFill>
                            <a:srgbClr val="FF0000"/>
                          </a:solidFill>
                          <a:effectLst/>
                          <a:latin typeface="Calibri" panose="020F0502020204030204" pitchFamily="34" charset="0"/>
                        </a:rPr>
                        <a:t> wat, waarom, hoe </a:t>
                      </a:r>
                      <a:endParaRPr lang="nl-NL" sz="3200" b="0" i="0" dirty="0">
                        <a:solidFill>
                          <a:srgbClr val="FF0000"/>
                        </a:solidFill>
                        <a:effectLst/>
                      </a:endParaRPr>
                    </a:p>
                  </a:txBody>
                  <a:tcPr marL="75023" marR="75023" marT="37512" marB="37512">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ase"/>
                      <a:r>
                        <a:rPr lang="nl-NL" sz="1600" b="0" i="0" dirty="0">
                          <a:solidFill>
                            <a:srgbClr val="FF0000"/>
                          </a:solidFill>
                          <a:effectLst/>
                          <a:latin typeface="Calibri" panose="020F0502020204030204" pitchFamily="34" charset="0"/>
                        </a:rPr>
                        <a:t>Fysieke leefomgeving &gt; verdieping  </a:t>
                      </a:r>
                      <a:endParaRPr lang="nl-NL" sz="32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Partners in fysieke leefomgeving  </a:t>
                      </a:r>
                      <a:endParaRPr lang="nl-NL" sz="32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Wijkaanpak </a:t>
                      </a:r>
                      <a:endParaRPr lang="nl-NL" sz="3200" b="0" i="0" dirty="0">
                        <a:solidFill>
                          <a:srgbClr val="FF0000"/>
                        </a:solidFill>
                        <a:effectLst/>
                      </a:endParaRPr>
                    </a:p>
                  </a:txBody>
                  <a:tcPr marL="75023" marR="75023" marT="37512" marB="37512">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6627463"/>
                  </a:ext>
                </a:extLst>
              </a:tr>
              <a:tr h="1863073">
                <a:tc>
                  <a:txBody>
                    <a:bodyPr/>
                    <a:lstStyle/>
                    <a:p>
                      <a:pPr algn="l" rtl="0" fontAlgn="base"/>
                      <a:r>
                        <a:rPr lang="nl-NL" sz="1600" b="0" i="0">
                          <a:solidFill>
                            <a:srgbClr val="FF0000"/>
                          </a:solidFill>
                          <a:effectLst/>
                          <a:latin typeface="Calibri" panose="020F0502020204030204" pitchFamily="34" charset="0"/>
                        </a:rPr>
                        <a:t>2 van </a:t>
                      </a:r>
                      <a:endParaRPr lang="nl-NL" sz="3200" b="0" i="0">
                        <a:solidFill>
                          <a:srgbClr val="FF0000"/>
                        </a:solidFill>
                        <a:effectLst/>
                      </a:endParaRPr>
                    </a:p>
                    <a:p>
                      <a:pPr algn="l" rtl="0" fontAlgn="base"/>
                      <a:r>
                        <a:rPr lang="nl-NL" sz="1600" b="0" i="0">
                          <a:solidFill>
                            <a:srgbClr val="FF0000"/>
                          </a:solidFill>
                          <a:effectLst/>
                          <a:latin typeface="Calibri" panose="020F0502020204030204" pitchFamily="34" charset="0"/>
                        </a:rPr>
                        <a:t>9-2  </a:t>
                      </a:r>
                      <a:endParaRPr lang="nl-NL" sz="3200" b="0" i="0">
                        <a:solidFill>
                          <a:srgbClr val="FF0000"/>
                        </a:solidFill>
                        <a:effectLst/>
                      </a:endParaRPr>
                    </a:p>
                    <a:p>
                      <a:pPr algn="l" rtl="0" fontAlgn="base"/>
                      <a:r>
                        <a:rPr lang="nl-NL" sz="1600" b="0" i="0">
                          <a:solidFill>
                            <a:srgbClr val="FF0000"/>
                          </a:solidFill>
                          <a:effectLst/>
                          <a:latin typeface="Calibri" panose="020F0502020204030204" pitchFamily="34" charset="0"/>
                        </a:rPr>
                        <a:t>2 uur online </a:t>
                      </a:r>
                      <a:endParaRPr lang="nl-NL" sz="3200" b="0" i="0">
                        <a:solidFill>
                          <a:srgbClr val="FF0000"/>
                        </a:solidFill>
                        <a:effectLst/>
                      </a:endParaRPr>
                    </a:p>
                    <a:p>
                      <a:pPr algn="l" rtl="0" fontAlgn="base"/>
                      <a:r>
                        <a:rPr lang="nl-NL" sz="1600" b="0" i="0">
                          <a:solidFill>
                            <a:srgbClr val="FF0000"/>
                          </a:solidFill>
                          <a:effectLst/>
                          <a:latin typeface="Calibri" panose="020F0502020204030204" pitchFamily="34" charset="0"/>
                        </a:rPr>
                        <a:t> </a:t>
                      </a:r>
                      <a:endParaRPr lang="nl-NL" sz="3200" b="0" i="0">
                        <a:solidFill>
                          <a:srgbClr val="FF0000"/>
                        </a:solidFill>
                        <a:effectLst/>
                      </a:endParaRPr>
                    </a:p>
                  </a:txBody>
                  <a:tcPr marL="75023" marR="75023" marT="37512" marB="37512">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ase"/>
                      <a:r>
                        <a:rPr lang="nl-NL" sz="1600" b="1" i="0" dirty="0">
                          <a:solidFill>
                            <a:srgbClr val="FF0000"/>
                          </a:solidFill>
                          <a:effectLst/>
                          <a:latin typeface="Calibri" panose="020F0502020204030204" pitchFamily="34" charset="0"/>
                        </a:rPr>
                        <a:t>Inventariseren van fysieke leefomgeving </a:t>
                      </a:r>
                      <a:r>
                        <a:rPr lang="nl-NL" sz="1600" b="0" i="0" dirty="0">
                          <a:solidFill>
                            <a:srgbClr val="FF0000"/>
                          </a:solidFill>
                          <a:effectLst/>
                          <a:latin typeface="Calibri" panose="020F0502020204030204" pitchFamily="34" charset="0"/>
                        </a:rPr>
                        <a:t> </a:t>
                      </a:r>
                      <a:endParaRPr lang="nl-NL" sz="32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Wat, waarom, hoe?  </a:t>
                      </a:r>
                      <a:endParaRPr lang="nl-NL" sz="3200" b="0" i="0" dirty="0">
                        <a:solidFill>
                          <a:srgbClr val="FF0000"/>
                        </a:solidFill>
                        <a:effectLst/>
                      </a:endParaRPr>
                    </a:p>
                    <a:p>
                      <a:pPr algn="l" rtl="0" fontAlgn="base"/>
                      <a:r>
                        <a:rPr lang="nl-NL" sz="1600" b="0" i="1" dirty="0">
                          <a:solidFill>
                            <a:srgbClr val="FF0000"/>
                          </a:solidFill>
                          <a:effectLst/>
                          <a:latin typeface="Calibri" panose="020F0502020204030204" pitchFamily="34" charset="0"/>
                        </a:rPr>
                        <a:t>&gt; zoek in je eigen stad/dorp een ‘project’ dat je aan zou willen pakken zodat je alle lessen kan koppelen aan dit project. </a:t>
                      </a:r>
                      <a:r>
                        <a:rPr lang="nl-NL" sz="1600" b="0" i="0" dirty="0">
                          <a:solidFill>
                            <a:srgbClr val="FF0000"/>
                          </a:solidFill>
                          <a:effectLst/>
                          <a:latin typeface="Calibri" panose="020F0502020204030204" pitchFamily="34" charset="0"/>
                        </a:rPr>
                        <a:t> </a:t>
                      </a:r>
                      <a:endParaRPr lang="nl-NL" sz="3200" b="0" i="0" dirty="0">
                        <a:solidFill>
                          <a:srgbClr val="FF0000"/>
                        </a:solidFill>
                        <a:effectLst/>
                      </a:endParaRPr>
                    </a:p>
                  </a:txBody>
                  <a:tcPr marL="75023" marR="75023" marT="37512" marB="37512">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ase"/>
                      <a:r>
                        <a:rPr lang="nl-NL" sz="1600" b="0" i="0" dirty="0">
                          <a:solidFill>
                            <a:srgbClr val="FF0000"/>
                          </a:solidFill>
                          <a:effectLst/>
                          <a:latin typeface="Calibri" panose="020F0502020204030204" pitchFamily="34" charset="0"/>
                        </a:rPr>
                        <a:t>Gebiedsinventarisatie, wijkmonitor, wijkschouw Maatschappelijke trends in de wijkaanpak </a:t>
                      </a:r>
                      <a:endParaRPr lang="nl-NL" sz="32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Gebiedsgerichte aanpak? </a:t>
                      </a:r>
                      <a:r>
                        <a:rPr lang="nl-NL" sz="1600" b="0" i="0" dirty="0">
                          <a:effectLst/>
                          <a:latin typeface="Calibri" panose="020F0502020204030204" pitchFamily="34" charset="0"/>
                        </a:rPr>
                        <a:t> </a:t>
                      </a:r>
                      <a:endParaRPr lang="nl-NL" sz="3200" b="0" i="0" dirty="0">
                        <a:effectLst/>
                      </a:endParaRPr>
                    </a:p>
                  </a:txBody>
                  <a:tcPr marL="75023" marR="75023" marT="37512" marB="37512">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1722563"/>
                  </a:ext>
                </a:extLst>
              </a:tr>
            </a:tbl>
          </a:graphicData>
        </a:graphic>
      </p:graphicFrame>
      <p:graphicFrame>
        <p:nvGraphicFramePr>
          <p:cNvPr id="3" name="Tabel 2">
            <a:extLst>
              <a:ext uri="{FF2B5EF4-FFF2-40B4-BE49-F238E27FC236}">
                <a16:creationId xmlns:a16="http://schemas.microsoft.com/office/drawing/2014/main" id="{28A3C182-A97C-4A9B-ABAA-1DBB77755B53}"/>
              </a:ext>
            </a:extLst>
          </p:cNvPr>
          <p:cNvGraphicFramePr>
            <a:graphicFrameLocks noGrp="1"/>
          </p:cNvGraphicFramePr>
          <p:nvPr>
            <p:extLst>
              <p:ext uri="{D42A27DB-BD31-4B8C-83A1-F6EECF244321}">
                <p14:modId xmlns:p14="http://schemas.microsoft.com/office/powerpoint/2010/main" val="997369050"/>
              </p:ext>
            </p:extLst>
          </p:nvPr>
        </p:nvGraphicFramePr>
        <p:xfrm>
          <a:off x="6167054" y="469900"/>
          <a:ext cx="4986721" cy="6009912"/>
        </p:xfrm>
        <a:graphic>
          <a:graphicData uri="http://schemas.openxmlformats.org/drawingml/2006/table">
            <a:tbl>
              <a:tblPr/>
              <a:tblGrid>
                <a:gridCol w="739486">
                  <a:extLst>
                    <a:ext uri="{9D8B030D-6E8A-4147-A177-3AD203B41FA5}">
                      <a16:colId xmlns:a16="http://schemas.microsoft.com/office/drawing/2014/main" val="3742851615"/>
                    </a:ext>
                  </a:extLst>
                </a:gridCol>
                <a:gridCol w="1961692">
                  <a:extLst>
                    <a:ext uri="{9D8B030D-6E8A-4147-A177-3AD203B41FA5}">
                      <a16:colId xmlns:a16="http://schemas.microsoft.com/office/drawing/2014/main" val="2129033047"/>
                    </a:ext>
                  </a:extLst>
                </a:gridCol>
                <a:gridCol w="2285543">
                  <a:extLst>
                    <a:ext uri="{9D8B030D-6E8A-4147-A177-3AD203B41FA5}">
                      <a16:colId xmlns:a16="http://schemas.microsoft.com/office/drawing/2014/main" val="1338133191"/>
                    </a:ext>
                  </a:extLst>
                </a:gridCol>
              </a:tblGrid>
              <a:tr h="2704702">
                <a:tc>
                  <a:txBody>
                    <a:bodyPr/>
                    <a:lstStyle/>
                    <a:p>
                      <a:pPr algn="l" rtl="0" fontAlgn="base"/>
                      <a:r>
                        <a:rPr lang="nl-NL" sz="1600" b="0" i="0" dirty="0">
                          <a:solidFill>
                            <a:srgbClr val="FF0000"/>
                          </a:solidFill>
                          <a:effectLst/>
                          <a:latin typeface="Calibri" panose="020F0502020204030204" pitchFamily="34" charset="0"/>
                        </a:rPr>
                        <a:t>3 van 23-2 </a:t>
                      </a:r>
                      <a:endParaRPr lang="nl-NL" sz="36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3 uur </a:t>
                      </a:r>
                      <a:endParaRPr lang="nl-NL" sz="3600" b="0" i="0" dirty="0">
                        <a:solidFill>
                          <a:srgbClr val="FF0000"/>
                        </a:solidFill>
                        <a:effectLst/>
                      </a:endParaRPr>
                    </a:p>
                  </a:txBody>
                  <a:tcPr marL="78876" marR="78876" marT="39438" marB="394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ase"/>
                      <a:r>
                        <a:rPr lang="nl-NL" sz="1600" b="1" i="0" dirty="0">
                          <a:solidFill>
                            <a:srgbClr val="FF0000"/>
                          </a:solidFill>
                          <a:effectLst/>
                          <a:latin typeface="Calibri" panose="020F0502020204030204" pitchFamily="34" charset="0"/>
                        </a:rPr>
                        <a:t>Het individuele project</a:t>
                      </a:r>
                      <a:r>
                        <a:rPr lang="nl-NL" sz="1600" b="0" i="0" dirty="0">
                          <a:solidFill>
                            <a:srgbClr val="FF0000"/>
                          </a:solidFill>
                          <a:effectLst/>
                          <a:latin typeface="Calibri" panose="020F0502020204030204" pitchFamily="34" charset="0"/>
                        </a:rPr>
                        <a:t> </a:t>
                      </a:r>
                      <a:endParaRPr lang="nl-NL" sz="36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Wat heb je gevonden?  </a:t>
                      </a:r>
                      <a:endParaRPr lang="nl-NL" sz="36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 </a:t>
                      </a:r>
                      <a:endParaRPr lang="nl-NL" sz="3600" b="0" i="0" dirty="0">
                        <a:solidFill>
                          <a:srgbClr val="FF0000"/>
                        </a:solidFill>
                        <a:effectLst/>
                      </a:endParaRPr>
                    </a:p>
                    <a:p>
                      <a:pPr algn="l" rtl="0" fontAlgn="base"/>
                      <a:r>
                        <a:rPr lang="nl-NL" sz="1600" b="1" i="0" dirty="0">
                          <a:solidFill>
                            <a:srgbClr val="FF0000"/>
                          </a:solidFill>
                          <a:effectLst/>
                          <a:latin typeface="Calibri" panose="020F0502020204030204" pitchFamily="34" charset="0"/>
                        </a:rPr>
                        <a:t>Bewoners betrekken 1:</a:t>
                      </a:r>
                      <a:r>
                        <a:rPr lang="nl-NL" sz="1600" b="0" i="0" dirty="0">
                          <a:solidFill>
                            <a:srgbClr val="FF0000"/>
                          </a:solidFill>
                          <a:effectLst/>
                          <a:latin typeface="Calibri" panose="020F0502020204030204" pitchFamily="34" charset="0"/>
                        </a:rPr>
                        <a:t> </a:t>
                      </a:r>
                      <a:endParaRPr lang="nl-NL" sz="36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Hoe werkt het als je bij het versterken van de fysieke de bewoners actief wil betrekken.  </a:t>
                      </a:r>
                      <a:endParaRPr lang="nl-NL" sz="36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Wat, waarom,</a:t>
                      </a:r>
                      <a:r>
                        <a:rPr lang="nl-NL" sz="1600" b="0" i="1" dirty="0">
                          <a:solidFill>
                            <a:srgbClr val="FF0000"/>
                          </a:solidFill>
                          <a:effectLst/>
                          <a:latin typeface="Calibri" panose="020F0502020204030204" pitchFamily="34" charset="0"/>
                        </a:rPr>
                        <a:t> hoe</a:t>
                      </a:r>
                      <a:r>
                        <a:rPr lang="nl-NL" sz="1600" b="0" i="0" dirty="0">
                          <a:solidFill>
                            <a:srgbClr val="FF0000"/>
                          </a:solidFill>
                          <a:effectLst/>
                          <a:latin typeface="Calibri" panose="020F0502020204030204" pitchFamily="34" charset="0"/>
                        </a:rPr>
                        <a:t>  </a:t>
                      </a:r>
                      <a:endParaRPr lang="nl-NL" sz="3600" b="0" i="0" dirty="0">
                        <a:solidFill>
                          <a:srgbClr val="FF0000"/>
                        </a:solidFill>
                        <a:effectLst/>
                      </a:endParaRPr>
                    </a:p>
                  </a:txBody>
                  <a:tcPr marL="78876" marR="78876" marT="39438" marB="394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ase"/>
                      <a:r>
                        <a:rPr lang="nl-NL" sz="1600" b="0" i="0" dirty="0">
                          <a:solidFill>
                            <a:srgbClr val="FF0000"/>
                          </a:solidFill>
                          <a:effectLst/>
                          <a:latin typeface="Calibri" panose="020F0502020204030204" pitchFamily="34" charset="0"/>
                        </a:rPr>
                        <a:t>Bewonersparticipatie </a:t>
                      </a:r>
                      <a:endParaRPr lang="nl-NL" sz="36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Belang van bewonersparticipatie </a:t>
                      </a:r>
                      <a:endParaRPr lang="nl-NL" sz="36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 </a:t>
                      </a:r>
                      <a:endParaRPr lang="nl-NL" sz="3600" b="0" i="0" dirty="0">
                        <a:solidFill>
                          <a:srgbClr val="FF0000"/>
                        </a:solidFill>
                        <a:effectLst/>
                      </a:endParaRPr>
                    </a:p>
                    <a:p>
                      <a:pPr algn="l" rtl="0" fontAlgn="base"/>
                      <a:r>
                        <a:rPr lang="nl-NL" sz="1600" b="0" i="0" dirty="0">
                          <a:solidFill>
                            <a:srgbClr val="FF0000"/>
                          </a:solidFill>
                          <a:effectLst/>
                          <a:latin typeface="Calibri" panose="020F0502020204030204" pitchFamily="34" charset="0"/>
                        </a:rPr>
                        <a:t>+ LA 3</a:t>
                      </a:r>
                      <a:endParaRPr lang="nl-NL" sz="3600" b="0" i="0" dirty="0">
                        <a:solidFill>
                          <a:srgbClr val="FF0000"/>
                        </a:solidFill>
                        <a:effectLst/>
                      </a:endParaRPr>
                    </a:p>
                  </a:txBody>
                  <a:tcPr marL="78876" marR="78876" marT="39438" marB="394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290624"/>
                  </a:ext>
                </a:extLst>
              </a:tr>
              <a:tr h="2214290">
                <a:tc>
                  <a:txBody>
                    <a:bodyPr/>
                    <a:lstStyle/>
                    <a:p>
                      <a:pPr algn="l" rtl="0" fontAlgn="base"/>
                      <a:r>
                        <a:rPr lang="nl-NL" sz="1600" b="0" i="0">
                          <a:effectLst/>
                          <a:latin typeface="Calibri" panose="020F0502020204030204" pitchFamily="34" charset="0"/>
                        </a:rPr>
                        <a:t>4 van 2-3 </a:t>
                      </a:r>
                      <a:endParaRPr lang="nl-NL" sz="3600" b="0" i="0">
                        <a:effectLst/>
                      </a:endParaRPr>
                    </a:p>
                  </a:txBody>
                  <a:tcPr marL="78876" marR="78876" marT="39438" marB="394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ase"/>
                      <a:r>
                        <a:rPr lang="nl-NL" sz="1600" b="1" i="0">
                          <a:effectLst/>
                          <a:latin typeface="Calibri" panose="020F0502020204030204" pitchFamily="34" charset="0"/>
                        </a:rPr>
                        <a:t>Bewoners betrekken 2:</a:t>
                      </a:r>
                      <a:r>
                        <a:rPr lang="nl-NL" sz="1600" b="0" i="0">
                          <a:effectLst/>
                          <a:latin typeface="Calibri" panose="020F0502020204030204" pitchFamily="34" charset="0"/>
                        </a:rPr>
                        <a:t> </a:t>
                      </a:r>
                      <a:endParaRPr lang="nl-NL" sz="3600" b="0" i="0">
                        <a:effectLst/>
                      </a:endParaRPr>
                    </a:p>
                    <a:p>
                      <a:pPr algn="l" rtl="0" fontAlgn="base"/>
                      <a:r>
                        <a:rPr lang="nl-NL" sz="1600" b="0" i="0">
                          <a:effectLst/>
                          <a:latin typeface="Calibri" panose="020F0502020204030204" pitchFamily="34" charset="0"/>
                        </a:rPr>
                        <a:t>Hoe werkt het als je bij het versterken van de fysieke leefomgeving de bewoners in een kwetsbare wijk actief wil betrekken.   </a:t>
                      </a:r>
                      <a:endParaRPr lang="nl-NL" sz="3600" b="0" i="0">
                        <a:effectLst/>
                      </a:endParaRPr>
                    </a:p>
                    <a:p>
                      <a:pPr algn="l" rtl="0" fontAlgn="base"/>
                      <a:r>
                        <a:rPr lang="nl-NL" sz="1600" b="0" i="0">
                          <a:solidFill>
                            <a:srgbClr val="70AD47"/>
                          </a:solidFill>
                          <a:effectLst/>
                          <a:latin typeface="Calibri" panose="020F0502020204030204" pitchFamily="34" charset="0"/>
                        </a:rPr>
                        <a:t>&gt; koppelen aan je project  </a:t>
                      </a:r>
                      <a:endParaRPr lang="nl-NL" sz="3600" b="0" i="0">
                        <a:effectLst/>
                      </a:endParaRPr>
                    </a:p>
                  </a:txBody>
                  <a:tcPr marL="78876" marR="78876" marT="39438" marB="394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ase"/>
                      <a:r>
                        <a:rPr lang="nl-NL" sz="1600" b="0" i="0" dirty="0">
                          <a:effectLst/>
                          <a:latin typeface="Calibri" panose="020F0502020204030204" pitchFamily="34" charset="0"/>
                        </a:rPr>
                        <a:t>Draagkracht &amp; kwetsbare wijken  </a:t>
                      </a:r>
                      <a:endParaRPr lang="nl-NL" sz="3600" b="0" i="0" dirty="0">
                        <a:effectLst/>
                      </a:endParaRPr>
                    </a:p>
                    <a:p>
                      <a:pPr algn="l" rtl="0" fontAlgn="base"/>
                      <a:r>
                        <a:rPr lang="nl-NL" sz="1600" b="0" i="0" dirty="0">
                          <a:effectLst/>
                          <a:latin typeface="Calibri" panose="020F0502020204030204" pitchFamily="34" charset="0"/>
                        </a:rPr>
                        <a:t>Bewonersparticipatie </a:t>
                      </a:r>
                      <a:endParaRPr lang="nl-NL" sz="3600" b="0" i="0" dirty="0">
                        <a:effectLst/>
                      </a:endParaRPr>
                    </a:p>
                    <a:p>
                      <a:pPr algn="l" rtl="0" fontAlgn="base"/>
                      <a:r>
                        <a:rPr lang="nl-NL" sz="1600" b="0" i="0" dirty="0">
                          <a:effectLst/>
                          <a:latin typeface="Calibri" panose="020F0502020204030204" pitchFamily="34" charset="0"/>
                        </a:rPr>
                        <a:t>Samenhang in de wijk (incl. belang, verstoorde samenhang en vergroten samenhang) </a:t>
                      </a:r>
                      <a:endParaRPr lang="nl-NL" sz="3600" b="0" i="0" dirty="0">
                        <a:effectLst/>
                      </a:endParaRPr>
                    </a:p>
                  </a:txBody>
                  <a:tcPr marL="78876" marR="78876" marT="39438" marB="394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6368612"/>
                  </a:ext>
                </a:extLst>
              </a:tr>
            </a:tbl>
          </a:graphicData>
        </a:graphic>
      </p:graphicFrame>
    </p:spTree>
    <p:extLst>
      <p:ext uri="{BB962C8B-B14F-4D97-AF65-F5344CB8AC3E}">
        <p14:creationId xmlns:p14="http://schemas.microsoft.com/office/powerpoint/2010/main" val="13563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9A965C53-2991-4642-A418-EFD88EA231E0}"/>
              </a:ext>
            </a:extLst>
          </p:cNvPr>
          <p:cNvSpPr>
            <a:spLocks noGrp="1"/>
          </p:cNvSpPr>
          <p:nvPr>
            <p:ph type="title"/>
          </p:nvPr>
        </p:nvSpPr>
        <p:spPr/>
        <p:txBody>
          <a:bodyPr/>
          <a:lstStyle/>
          <a:p>
            <a:endParaRPr lang="nl-NL"/>
          </a:p>
        </p:txBody>
      </p:sp>
    </p:spTree>
    <p:extLst>
      <p:ext uri="{BB962C8B-B14F-4D97-AF65-F5344CB8AC3E}">
        <p14:creationId xmlns:p14="http://schemas.microsoft.com/office/powerpoint/2010/main" val="1280628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EBA6143D-08D4-4319-8D3B-D1FAB2A673EF}"/>
              </a:ext>
            </a:extLst>
          </p:cNvPr>
          <p:cNvSpPr txBox="1"/>
          <p:nvPr/>
        </p:nvSpPr>
        <p:spPr>
          <a:xfrm>
            <a:off x="647700" y="1368564"/>
            <a:ext cx="5372100" cy="3046988"/>
          </a:xfrm>
          <a:prstGeom prst="rect">
            <a:avLst/>
          </a:prstGeom>
          <a:noFill/>
        </p:spPr>
        <p:txBody>
          <a:bodyPr wrap="square">
            <a:spAutoFit/>
          </a:bodyPr>
          <a:lstStyle/>
          <a:p>
            <a:pPr algn="l" rtl="0" fontAlgn="base"/>
            <a:r>
              <a:rPr lang="nl-NL" sz="2400" b="0" i="0" dirty="0">
                <a:solidFill>
                  <a:srgbClr val="FF0000"/>
                </a:solidFill>
                <a:effectLst/>
                <a:latin typeface="+mj-lt"/>
              </a:rPr>
              <a:t>Fysieke leefomgeving &amp; Omgevingswet</a:t>
            </a:r>
          </a:p>
          <a:p>
            <a:pPr algn="l" rtl="0" fontAlgn="base"/>
            <a:r>
              <a:rPr lang="nl-NL" sz="2400" b="0" i="0" dirty="0">
                <a:solidFill>
                  <a:srgbClr val="FF0000"/>
                </a:solidFill>
                <a:effectLst/>
                <a:latin typeface="+mj-lt"/>
              </a:rPr>
              <a:t>Partners in fysieke leefomgeving  </a:t>
            </a:r>
          </a:p>
          <a:p>
            <a:pPr algn="l" rtl="0" fontAlgn="base"/>
            <a:r>
              <a:rPr lang="nl-NL" sz="2400" b="0" i="0" dirty="0">
                <a:solidFill>
                  <a:srgbClr val="FF0000"/>
                </a:solidFill>
                <a:effectLst/>
                <a:latin typeface="+mj-lt"/>
              </a:rPr>
              <a:t>Wijkaanpak  </a:t>
            </a:r>
          </a:p>
          <a:p>
            <a:pPr algn="l" rtl="0" fontAlgn="base"/>
            <a:r>
              <a:rPr lang="nl-NL" sz="2400" b="0" i="0" dirty="0">
                <a:solidFill>
                  <a:srgbClr val="000000"/>
                </a:solidFill>
                <a:effectLst/>
                <a:latin typeface="+mj-lt"/>
              </a:rPr>
              <a:t>Draagkracht &amp; kwetsbare wijken  </a:t>
            </a:r>
          </a:p>
          <a:p>
            <a:pPr algn="l" rtl="0" fontAlgn="base"/>
            <a:r>
              <a:rPr lang="nl-NL" sz="2400" b="0" i="0" dirty="0">
                <a:solidFill>
                  <a:srgbClr val="000000"/>
                </a:solidFill>
                <a:effectLst/>
                <a:latin typeface="+mj-lt"/>
              </a:rPr>
              <a:t>Samenhang in de wijk (incl. belang, verstoorde samenhang en vergroten samenhang)  </a:t>
            </a:r>
          </a:p>
        </p:txBody>
      </p:sp>
      <p:sp>
        <p:nvSpPr>
          <p:cNvPr id="4" name="Tekstvak 3">
            <a:extLst>
              <a:ext uri="{FF2B5EF4-FFF2-40B4-BE49-F238E27FC236}">
                <a16:creationId xmlns:a16="http://schemas.microsoft.com/office/drawing/2014/main" id="{4AF7DFC0-9D2D-4AC1-BAB4-E6E6553D0C84}"/>
              </a:ext>
            </a:extLst>
          </p:cNvPr>
          <p:cNvSpPr txBox="1"/>
          <p:nvPr/>
        </p:nvSpPr>
        <p:spPr>
          <a:xfrm>
            <a:off x="723900" y="505241"/>
            <a:ext cx="10239375" cy="584775"/>
          </a:xfrm>
          <a:prstGeom prst="rect">
            <a:avLst/>
          </a:prstGeom>
          <a:solidFill>
            <a:schemeClr val="accent2"/>
          </a:solidFill>
        </p:spPr>
        <p:txBody>
          <a:bodyPr wrap="square" rtlCol="0">
            <a:spAutoFit/>
          </a:bodyPr>
          <a:lstStyle/>
          <a:p>
            <a:r>
              <a:rPr lang="nl-NL" sz="3200" dirty="0"/>
              <a:t>Begrippenlijst periode 3 voor stad en wijk</a:t>
            </a:r>
          </a:p>
        </p:txBody>
      </p:sp>
      <p:sp>
        <p:nvSpPr>
          <p:cNvPr id="6" name="Tekstvak 5">
            <a:extLst>
              <a:ext uri="{FF2B5EF4-FFF2-40B4-BE49-F238E27FC236}">
                <a16:creationId xmlns:a16="http://schemas.microsoft.com/office/drawing/2014/main" id="{2B21C403-ACE8-4D73-8477-3759954CB9FF}"/>
              </a:ext>
            </a:extLst>
          </p:cNvPr>
          <p:cNvSpPr txBox="1"/>
          <p:nvPr/>
        </p:nvSpPr>
        <p:spPr>
          <a:xfrm>
            <a:off x="6096000" y="1368564"/>
            <a:ext cx="6096000" cy="3416320"/>
          </a:xfrm>
          <a:prstGeom prst="rect">
            <a:avLst/>
          </a:prstGeom>
          <a:noFill/>
        </p:spPr>
        <p:txBody>
          <a:bodyPr wrap="square">
            <a:spAutoFit/>
          </a:bodyPr>
          <a:lstStyle/>
          <a:p>
            <a:pPr algn="l" rtl="0" fontAlgn="base"/>
            <a:r>
              <a:rPr lang="nl-NL" sz="2400" b="0" i="0" dirty="0">
                <a:solidFill>
                  <a:srgbClr val="FF0000"/>
                </a:solidFill>
                <a:effectLst/>
              </a:rPr>
              <a:t>Bewonersparticipatie  </a:t>
            </a:r>
          </a:p>
          <a:p>
            <a:pPr algn="l" rtl="0" fontAlgn="base"/>
            <a:r>
              <a:rPr lang="nl-NL" sz="2400" b="0" i="0" dirty="0">
                <a:solidFill>
                  <a:srgbClr val="000000"/>
                </a:solidFill>
                <a:effectLst/>
              </a:rPr>
              <a:t>Groepscohesie </a:t>
            </a:r>
          </a:p>
          <a:p>
            <a:pPr algn="l" rtl="0" fontAlgn="base"/>
            <a:r>
              <a:rPr lang="nl-NL" sz="2400" b="0" i="0" dirty="0">
                <a:solidFill>
                  <a:srgbClr val="000000"/>
                </a:solidFill>
                <a:effectLst/>
              </a:rPr>
              <a:t>Socialisatie </a:t>
            </a:r>
          </a:p>
          <a:p>
            <a:pPr algn="l" rtl="0" fontAlgn="base"/>
            <a:r>
              <a:rPr lang="nl-NL" sz="2400" b="0" i="0" dirty="0">
                <a:solidFill>
                  <a:srgbClr val="000000"/>
                </a:solidFill>
                <a:effectLst/>
              </a:rPr>
              <a:t>Groepskenmerken </a:t>
            </a:r>
          </a:p>
          <a:p>
            <a:pPr algn="l" rtl="0" fontAlgn="base"/>
            <a:r>
              <a:rPr lang="nl-NL" sz="2400" b="0" i="0" dirty="0">
                <a:solidFill>
                  <a:srgbClr val="000000"/>
                </a:solidFill>
                <a:effectLst/>
              </a:rPr>
              <a:t>Groepsstructuur </a:t>
            </a:r>
          </a:p>
          <a:p>
            <a:pPr algn="l" rtl="0" fontAlgn="base"/>
            <a:r>
              <a:rPr lang="nl-NL" sz="2400" b="0" i="0" dirty="0">
                <a:solidFill>
                  <a:srgbClr val="000000"/>
                </a:solidFill>
                <a:effectLst/>
              </a:rPr>
              <a:t>Groepsrollen  </a:t>
            </a:r>
          </a:p>
          <a:p>
            <a:pPr algn="l" rtl="0" fontAlgn="base"/>
            <a:r>
              <a:rPr lang="nl-NL" sz="2400" b="0" i="0" dirty="0">
                <a:solidFill>
                  <a:srgbClr val="000000"/>
                </a:solidFill>
                <a:effectLst/>
              </a:rPr>
              <a:t>Piramide van </a:t>
            </a:r>
            <a:r>
              <a:rPr lang="nl-NL" sz="2400" b="0" i="0" dirty="0" err="1">
                <a:solidFill>
                  <a:srgbClr val="000000"/>
                </a:solidFill>
                <a:effectLst/>
              </a:rPr>
              <a:t>Lencioni</a:t>
            </a:r>
            <a:r>
              <a:rPr lang="nl-NL" sz="2400" b="0" i="0" dirty="0">
                <a:solidFill>
                  <a:srgbClr val="000000"/>
                </a:solidFill>
                <a:effectLst/>
              </a:rPr>
              <a:t>  </a:t>
            </a:r>
          </a:p>
          <a:p>
            <a:pPr algn="l" rtl="0" fontAlgn="base"/>
            <a:r>
              <a:rPr lang="nl-NL" sz="2400" b="0" i="0" dirty="0">
                <a:solidFill>
                  <a:srgbClr val="000000"/>
                </a:solidFill>
                <a:effectLst/>
              </a:rPr>
              <a:t>Omgaan met weerstand </a:t>
            </a:r>
          </a:p>
          <a:p>
            <a:pPr algn="l" rtl="0" fontAlgn="base"/>
            <a:r>
              <a:rPr lang="nl-NL" sz="2400" b="0" i="0" dirty="0">
                <a:solidFill>
                  <a:srgbClr val="000000"/>
                </a:solidFill>
                <a:effectLst/>
              </a:rPr>
              <a:t>Bezwaren wegnemen </a:t>
            </a:r>
          </a:p>
        </p:txBody>
      </p:sp>
    </p:spTree>
    <p:extLst>
      <p:ext uri="{BB962C8B-B14F-4D97-AF65-F5344CB8AC3E}">
        <p14:creationId xmlns:p14="http://schemas.microsoft.com/office/powerpoint/2010/main" val="3298280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3CA405-2E67-4229-A754-3F6C5868F53E}"/>
              </a:ext>
            </a:extLst>
          </p:cNvPr>
          <p:cNvSpPr>
            <a:spLocks noGrp="1"/>
          </p:cNvSpPr>
          <p:nvPr>
            <p:ph type="title"/>
          </p:nvPr>
        </p:nvSpPr>
        <p:spPr>
          <a:solidFill>
            <a:schemeClr val="accent6"/>
          </a:solidFill>
        </p:spPr>
        <p:txBody>
          <a:bodyPr/>
          <a:lstStyle/>
          <a:p>
            <a:r>
              <a:rPr lang="nl-NL" dirty="0" err="1"/>
              <a:t>LA’s</a:t>
            </a:r>
            <a:r>
              <a:rPr lang="nl-NL" dirty="0"/>
              <a:t> van Stad en wijk in deze periode</a:t>
            </a:r>
          </a:p>
        </p:txBody>
      </p:sp>
      <p:sp>
        <p:nvSpPr>
          <p:cNvPr id="3" name="Rechthoek 2">
            <a:extLst>
              <a:ext uri="{FF2B5EF4-FFF2-40B4-BE49-F238E27FC236}">
                <a16:creationId xmlns:a16="http://schemas.microsoft.com/office/drawing/2014/main" id="{C86AB430-AF36-4575-A7E9-0BBBB0D0DDC2}"/>
              </a:ext>
            </a:extLst>
          </p:cNvPr>
          <p:cNvSpPr/>
          <p:nvPr/>
        </p:nvSpPr>
        <p:spPr>
          <a:xfrm>
            <a:off x="2557649" y="2805409"/>
            <a:ext cx="6472051" cy="1754326"/>
          </a:xfrm>
          <a:prstGeom prst="rect">
            <a:avLst/>
          </a:prstGeom>
          <a:noFill/>
        </p:spPr>
        <p:txBody>
          <a:bodyPr wrap="square" lIns="91440" tIns="45720" rIns="91440" bIns="45720">
            <a:spAutoFit/>
          </a:bodyPr>
          <a:lstStyle/>
          <a:p>
            <a:pPr algn="ctr"/>
            <a:r>
              <a:rPr lang="nl-NL"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Gekoppeld aan je eigen project! </a:t>
            </a:r>
          </a:p>
        </p:txBody>
      </p:sp>
    </p:spTree>
    <p:extLst>
      <p:ext uri="{BB962C8B-B14F-4D97-AF65-F5344CB8AC3E}">
        <p14:creationId xmlns:p14="http://schemas.microsoft.com/office/powerpoint/2010/main" val="19912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2095476" y="362657"/>
            <a:ext cx="8758631" cy="523220"/>
          </a:xfrm>
          <a:prstGeom prst="rect">
            <a:avLst/>
          </a:prstGeom>
          <a:noFill/>
        </p:spPr>
        <p:txBody>
          <a:bodyPr wrap="square" lIns="91440" tIns="45720" rIns="91440" bIns="45720" rtlCol="0" anchor="t">
            <a:spAutoFit/>
          </a:bodyPr>
          <a:lstStyle/>
          <a:p>
            <a:pPr fontAlgn="base">
              <a:spcBef>
                <a:spcPct val="0"/>
              </a:spcBef>
              <a:spcAft>
                <a:spcPct val="0"/>
              </a:spcAft>
            </a:pPr>
            <a:r>
              <a:rPr lang="nl-NL" sz="2800" b="1" dirty="0">
                <a:latin typeface="Arial"/>
                <a:cs typeface="Arial"/>
              </a:rPr>
              <a:t>2021 DCV LA 3 SW Communicatie met bewoners</a:t>
            </a:r>
          </a:p>
        </p:txBody>
      </p:sp>
      <p:sp>
        <p:nvSpPr>
          <p:cNvPr id="5" name="Text Box 7"/>
          <p:cNvSpPr txBox="1">
            <a:spLocks noChangeArrowheads="1"/>
          </p:cNvSpPr>
          <p:nvPr/>
        </p:nvSpPr>
        <p:spPr bwMode="auto">
          <a:xfrm>
            <a:off x="2218601" y="1066980"/>
            <a:ext cx="4176118"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fontAlgn="base">
              <a:spcBef>
                <a:spcPct val="0"/>
              </a:spcBef>
              <a:spcAft>
                <a:spcPct val="0"/>
              </a:spcAft>
            </a:pPr>
            <a:r>
              <a:rPr lang="nl-NL" sz="1200" b="1" dirty="0">
                <a:solidFill>
                  <a:srgbClr val="0070C0"/>
                </a:solidFill>
                <a:ea typeface="Calibri" pitchFamily="34" charset="0"/>
                <a:cs typeface="Arial" charset="0"/>
              </a:rPr>
              <a:t>Leerdoel</a:t>
            </a:r>
          </a:p>
          <a:p>
            <a:pPr fontAlgn="base">
              <a:spcBef>
                <a:spcPct val="0"/>
              </a:spcBef>
              <a:spcAft>
                <a:spcPct val="0"/>
              </a:spcAft>
            </a:pPr>
            <a:r>
              <a:rPr lang="nl-NL" sz="1200" dirty="0">
                <a:solidFill>
                  <a:prstClr val="black"/>
                </a:solidFill>
                <a:ea typeface="Calibri" pitchFamily="34" charset="0"/>
                <a:cs typeface="Arial" charset="0"/>
              </a:rPr>
              <a:t>De communicatie met bewoners rond je eigen project in je eigen omgeving gestructureerd aanpakken via middelen die passen bij de bewoners en je project.  </a:t>
            </a:r>
            <a:endParaRPr lang="nl-NL" sz="1100" dirty="0">
              <a:solidFill>
                <a:prstClr val="black"/>
              </a:solidFill>
              <a:ea typeface="Calibri" pitchFamily="34" charset="0"/>
              <a:cs typeface="Arial" charset="0"/>
            </a:endParaRPr>
          </a:p>
        </p:txBody>
      </p:sp>
      <p:sp>
        <p:nvSpPr>
          <p:cNvPr id="6" name="Text Box 8"/>
          <p:cNvSpPr txBox="1">
            <a:spLocks noChangeArrowheads="1"/>
          </p:cNvSpPr>
          <p:nvPr/>
        </p:nvSpPr>
        <p:spPr bwMode="auto">
          <a:xfrm>
            <a:off x="2218600" y="1996208"/>
            <a:ext cx="4176119" cy="1200329"/>
          </a:xfrm>
          <a:prstGeom prst="rect">
            <a:avLst/>
          </a:prstGeom>
          <a:noFill/>
          <a:ln w="9525">
            <a:solidFill>
              <a:schemeClr val="tx1"/>
            </a:solidFill>
            <a:miter lim="800000"/>
            <a:headEnd/>
            <a:tailEnd/>
          </a:ln>
          <a:effectLst/>
        </p:spPr>
        <p:txBody>
          <a:bodyPr wrap="square" anchor="t">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lvl="0" fontAlgn="base">
              <a:spcBef>
                <a:spcPct val="0"/>
              </a:spcBef>
              <a:spcAft>
                <a:spcPct val="0"/>
              </a:spcAft>
            </a:pPr>
            <a:r>
              <a:rPr lang="nl-NL" sz="1200" b="1" dirty="0">
                <a:solidFill>
                  <a:srgbClr val="0070C0"/>
                </a:solidFill>
                <a:ea typeface="Calibri" pitchFamily="34" charset="0"/>
                <a:cs typeface="Arial" charset="0"/>
              </a:rPr>
              <a:t>Leerproduct</a:t>
            </a:r>
          </a:p>
          <a:p>
            <a:pPr fontAlgn="base">
              <a:spcBef>
                <a:spcPct val="0"/>
              </a:spcBef>
              <a:spcAft>
                <a:spcPct val="0"/>
              </a:spcAft>
            </a:pPr>
            <a:r>
              <a:rPr lang="nl-NL" sz="1200" dirty="0">
                <a:latin typeface="Arial"/>
                <a:ea typeface="Calibri" pitchFamily="34" charset="0"/>
                <a:cs typeface="Arial"/>
              </a:rPr>
              <a:t>Een communicatieplan voor je eigen project. Het plan geeft informatie over je gekozen theoretisch model, het doel, middelen, planning en taken rond je eigen project. Het plan laat duidelijk zien hoe je de participatie van de bewoners vorm hebt gegeven. </a:t>
            </a:r>
            <a:endParaRPr lang="nl-NL" sz="1200" dirty="0">
              <a:solidFill>
                <a:srgbClr val="FF0000"/>
              </a:solidFill>
              <a:ea typeface="Calibri" pitchFamily="34" charset="0"/>
              <a:cs typeface="Arial" charset="0"/>
            </a:endParaRPr>
          </a:p>
        </p:txBody>
      </p:sp>
      <p:sp>
        <p:nvSpPr>
          <p:cNvPr id="7" name="Text Box 9"/>
          <p:cNvSpPr txBox="1">
            <a:spLocks noChangeArrowheads="1"/>
          </p:cNvSpPr>
          <p:nvPr/>
        </p:nvSpPr>
        <p:spPr bwMode="auto">
          <a:xfrm>
            <a:off x="2218600" y="3240144"/>
            <a:ext cx="4191214" cy="249299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lvl1pPr marL="176213" indent="-176213">
              <a:tabLst>
                <a:tab pos="176213" algn="l"/>
                <a:tab pos="1163638" algn="l"/>
              </a:tabLst>
              <a:defRPr sz="2400">
                <a:solidFill>
                  <a:schemeClr val="tx1"/>
                </a:solidFill>
                <a:latin typeface="Arial" charset="0"/>
                <a:ea typeface="ＭＳ Ｐゴシック" pitchFamily="36" charset="-128"/>
              </a:defRPr>
            </a:lvl1pPr>
            <a:lvl2pPr marL="37931725" indent="-37474525">
              <a:tabLst>
                <a:tab pos="176213" algn="l"/>
                <a:tab pos="1163638" algn="l"/>
              </a:tabLst>
              <a:defRPr sz="2400">
                <a:solidFill>
                  <a:schemeClr val="tx1"/>
                </a:solidFill>
                <a:latin typeface="Arial" charset="0"/>
                <a:ea typeface="ＭＳ Ｐゴシック" pitchFamily="36" charset="-128"/>
              </a:defRPr>
            </a:lvl2pPr>
            <a:lvl3pPr>
              <a:tabLst>
                <a:tab pos="176213" algn="l"/>
                <a:tab pos="1163638" algn="l"/>
              </a:tabLst>
              <a:defRPr sz="2400">
                <a:solidFill>
                  <a:schemeClr val="tx1"/>
                </a:solidFill>
                <a:latin typeface="Arial" charset="0"/>
                <a:ea typeface="ＭＳ Ｐゴシック" pitchFamily="36" charset="-128"/>
              </a:defRPr>
            </a:lvl3pPr>
            <a:lvl4pPr>
              <a:tabLst>
                <a:tab pos="176213" algn="l"/>
                <a:tab pos="1163638" algn="l"/>
              </a:tabLst>
              <a:defRPr sz="2400">
                <a:solidFill>
                  <a:schemeClr val="tx1"/>
                </a:solidFill>
                <a:latin typeface="Arial" charset="0"/>
                <a:ea typeface="ＭＳ Ｐゴシック" pitchFamily="36" charset="-128"/>
              </a:defRPr>
            </a:lvl4pPr>
            <a:lvl5pPr>
              <a:tabLst>
                <a:tab pos="176213" algn="l"/>
                <a:tab pos="1163638" algn="l"/>
              </a:tabLst>
              <a:defRPr sz="2400">
                <a:solidFill>
                  <a:schemeClr val="tx1"/>
                </a:solidFill>
                <a:latin typeface="Arial" charset="0"/>
                <a:ea typeface="ＭＳ Ｐゴシック" pitchFamily="36" charset="-128"/>
              </a:defRPr>
            </a:lvl5pPr>
            <a:lvl6pPr marL="4572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6pPr>
            <a:lvl7pPr marL="9144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9pPr>
          </a:lstStyle>
          <a:p>
            <a:pPr marL="0" indent="0" fontAlgn="base">
              <a:spcBef>
                <a:spcPct val="0"/>
              </a:spcBef>
              <a:spcAft>
                <a:spcPct val="0"/>
              </a:spcAft>
              <a:tabLst/>
            </a:pPr>
            <a:r>
              <a:rPr lang="nl-NL" sz="1200" b="1" dirty="0" err="1">
                <a:solidFill>
                  <a:srgbClr val="0070C0"/>
                </a:solidFill>
                <a:latin typeface="Arial"/>
                <a:ea typeface="Calibri" pitchFamily="34" charset="0"/>
                <a:cs typeface="Arial"/>
              </a:rPr>
              <a:t>Leerpad</a:t>
            </a:r>
            <a:r>
              <a:rPr lang="nl-NL" sz="1200" b="1" dirty="0">
                <a:latin typeface="Arial"/>
                <a:ea typeface="Calibri" pitchFamily="34" charset="0"/>
                <a:cs typeface="Arial"/>
              </a:rPr>
              <a:t>		         	</a:t>
            </a:r>
            <a:endParaRPr lang="nl-NL" sz="1200" b="1" dirty="0">
              <a:solidFill>
                <a:prstClr val="black"/>
              </a:solidFill>
              <a:ea typeface="Calibri" pitchFamily="34" charset="0"/>
              <a:cs typeface="Arial" charset="0"/>
            </a:endParaRPr>
          </a:p>
          <a:p>
            <a:pPr marL="171450" indent="-171450" fontAlgn="base">
              <a:spcBef>
                <a:spcPct val="0"/>
              </a:spcBef>
              <a:spcAft>
                <a:spcPct val="0"/>
              </a:spcAft>
              <a:buFontTx/>
              <a:buChar char="-"/>
              <a:tabLst/>
            </a:pPr>
            <a:r>
              <a:rPr lang="nl-NL" sz="1200" dirty="0">
                <a:latin typeface="Arial"/>
                <a:ea typeface="Calibri" pitchFamily="34" charset="0"/>
                <a:cs typeface="Arial"/>
              </a:rPr>
              <a:t>Zoek uit hoe je een communicatieplan opzet en maak een raamwerk. </a:t>
            </a:r>
            <a:endParaRPr lang="nl-NL" sz="1200" dirty="0">
              <a:ea typeface="Calibri" pitchFamily="34" charset="0"/>
              <a:cs typeface="Arial" charset="0"/>
            </a:endParaRPr>
          </a:p>
          <a:p>
            <a:pPr marL="171450" indent="-171450" fontAlgn="base">
              <a:spcBef>
                <a:spcPct val="0"/>
              </a:spcBef>
              <a:spcAft>
                <a:spcPct val="0"/>
              </a:spcAft>
              <a:buFontTx/>
              <a:buChar char="-"/>
              <a:tabLst/>
            </a:pPr>
            <a:r>
              <a:rPr lang="nl-NL" sz="1200" dirty="0">
                <a:latin typeface="Arial"/>
                <a:ea typeface="Calibri" pitchFamily="34" charset="0"/>
                <a:cs typeface="Arial"/>
              </a:rPr>
              <a:t>Zoek uit hoe je de bewoner het beste kunt betrekken, informeren en activeren. Maak een keuze voor een model en motiveer die keuze. </a:t>
            </a:r>
            <a:endParaRPr lang="nl-NL" sz="1200" dirty="0">
              <a:ea typeface="Calibri" pitchFamily="34" charset="0"/>
              <a:cs typeface="Arial" charset="0"/>
            </a:endParaRPr>
          </a:p>
          <a:p>
            <a:pPr marL="171450" indent="-171450" fontAlgn="base">
              <a:spcBef>
                <a:spcPct val="0"/>
              </a:spcBef>
              <a:spcAft>
                <a:spcPct val="0"/>
              </a:spcAft>
              <a:buFontTx/>
              <a:buChar char="-"/>
              <a:tabLst/>
            </a:pPr>
            <a:r>
              <a:rPr lang="nl-NL" sz="1200" dirty="0">
                <a:latin typeface="Arial"/>
                <a:ea typeface="Calibri" pitchFamily="34" charset="0"/>
                <a:cs typeface="Arial"/>
              </a:rPr>
              <a:t>Werk in een stappenplan uit hoe je de verschillende bewoners gaan benaderen. Leg uit waarom je voor deze stappen kiest en wat je ermee wilt bereiken. </a:t>
            </a:r>
            <a:endParaRPr lang="nl-NL" sz="1200" dirty="0">
              <a:ea typeface="Calibri" pitchFamily="34" charset="0"/>
              <a:cs typeface="Arial" charset="0"/>
            </a:endParaRPr>
          </a:p>
          <a:p>
            <a:pPr marL="171450" indent="-171450" fontAlgn="base">
              <a:spcBef>
                <a:spcPct val="0"/>
              </a:spcBef>
              <a:spcAft>
                <a:spcPct val="0"/>
              </a:spcAft>
              <a:buFontTx/>
              <a:buChar char="-"/>
              <a:tabLst/>
            </a:pPr>
            <a:r>
              <a:rPr lang="nl-NL" sz="1200" dirty="0">
                <a:latin typeface="Arial"/>
                <a:ea typeface="Calibri" pitchFamily="34" charset="0"/>
                <a:cs typeface="Arial"/>
              </a:rPr>
              <a:t>Maak een lijst van werkzaamheden die moeten gebeuren en bepaal de deadlines voor de verschillende onderdelen. </a:t>
            </a:r>
            <a:endParaRPr lang="nl-NL" sz="1200" dirty="0">
              <a:ea typeface="Calibri" pitchFamily="34" charset="0"/>
              <a:cs typeface="Arial" charset="0"/>
            </a:endParaRPr>
          </a:p>
          <a:p>
            <a:pPr marL="171450" lvl="0" indent="-171450" fontAlgn="base">
              <a:spcBef>
                <a:spcPct val="0"/>
              </a:spcBef>
              <a:spcAft>
                <a:spcPct val="0"/>
              </a:spcAft>
              <a:buFontTx/>
              <a:buChar char="-"/>
              <a:tabLst/>
            </a:pPr>
            <a:r>
              <a:rPr lang="nl-NL" sz="1200" dirty="0">
                <a:latin typeface="Arial"/>
                <a:ea typeface="Calibri" pitchFamily="34" charset="0"/>
                <a:cs typeface="Arial"/>
              </a:rPr>
              <a:t>Maak op basis van deze gegevens een planning.</a:t>
            </a:r>
          </a:p>
        </p:txBody>
      </p:sp>
      <p:sp>
        <p:nvSpPr>
          <p:cNvPr id="8" name="Text Box 14"/>
          <p:cNvSpPr txBox="1">
            <a:spLocks noChangeArrowheads="1"/>
          </p:cNvSpPr>
          <p:nvPr/>
        </p:nvSpPr>
        <p:spPr bwMode="auto">
          <a:xfrm>
            <a:off x="7213612" y="4290638"/>
            <a:ext cx="3803811" cy="664797"/>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spcBef>
                <a:spcPct val="50000"/>
              </a:spcBef>
            </a:pPr>
            <a:r>
              <a:rPr lang="nl-NL" sz="1200" b="1">
                <a:solidFill>
                  <a:schemeClr val="accent1"/>
                </a:solidFill>
              </a:rPr>
              <a:t>Bronnen</a:t>
            </a:r>
          </a:p>
          <a:p>
            <a:pPr marL="176213" indent="-176213" defTabSz="457200">
              <a:lnSpc>
                <a:spcPct val="80000"/>
              </a:lnSpc>
              <a:spcBef>
                <a:spcPct val="50000"/>
              </a:spcBef>
              <a:buFontTx/>
              <a:buChar char="•"/>
              <a:tabLst>
                <a:tab pos="176213" algn="l"/>
                <a:tab pos="1163638" algn="l"/>
              </a:tabLst>
            </a:pPr>
            <a:r>
              <a:rPr lang="nl-NL" sz="1200"/>
              <a:t>Probeer zelf goede bronnen te vinden en vermeld die ook in je communicatieplan!</a:t>
            </a:r>
          </a:p>
        </p:txBody>
      </p:sp>
      <p:sp>
        <p:nvSpPr>
          <p:cNvPr id="11" name="Text Box 14"/>
          <p:cNvSpPr txBox="1">
            <a:spLocks noChangeArrowheads="1"/>
          </p:cNvSpPr>
          <p:nvPr/>
        </p:nvSpPr>
        <p:spPr bwMode="auto">
          <a:xfrm>
            <a:off x="7178399" y="2774297"/>
            <a:ext cx="3803856" cy="997196"/>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spcBef>
                <a:spcPct val="50000"/>
              </a:spcBef>
            </a:pPr>
            <a:r>
              <a:rPr lang="nl-NL" sz="1200" b="1" dirty="0">
                <a:solidFill>
                  <a:schemeClr val="accent1"/>
                </a:solidFill>
                <a:latin typeface="Arial" panose="020B0604020202020204" pitchFamily="34" charset="0"/>
                <a:cs typeface="Arial" panose="020B0604020202020204" pitchFamily="34" charset="0"/>
              </a:rPr>
              <a:t>Bijeenkomsten &amp; Tijd</a:t>
            </a:r>
          </a:p>
          <a:p>
            <a:pPr marL="176213" indent="-176213" defTabSz="457200">
              <a:lnSpc>
                <a:spcPct val="80000"/>
              </a:lnSpc>
              <a:spcBef>
                <a:spcPct val="50000"/>
              </a:spcBef>
              <a:buFontTx/>
              <a:buChar char="•"/>
              <a:tabLst>
                <a:tab pos="176213" algn="l"/>
                <a:tab pos="1163638" algn="l"/>
              </a:tabLst>
            </a:pPr>
            <a:r>
              <a:rPr lang="nl-NL" sz="1200" dirty="0">
                <a:solidFill>
                  <a:prstClr val="black"/>
                </a:solidFill>
                <a:latin typeface="Arial" panose="020B0604020202020204" pitchFamily="34" charset="0"/>
                <a:cs typeface="Arial" panose="020B0604020202020204" pitchFamily="34" charset="0"/>
              </a:rPr>
              <a:t>IBS en Expertlessen in periode 3 </a:t>
            </a:r>
          </a:p>
          <a:p>
            <a:pPr marL="176213" indent="-176213" defTabSz="457200">
              <a:lnSpc>
                <a:spcPct val="80000"/>
              </a:lnSpc>
              <a:spcBef>
                <a:spcPct val="50000"/>
              </a:spcBef>
              <a:buFontTx/>
              <a:buChar char="•"/>
              <a:tabLst>
                <a:tab pos="176213" algn="l"/>
                <a:tab pos="1163638" algn="l"/>
              </a:tabLst>
            </a:pPr>
            <a:r>
              <a:rPr lang="nl-NL" sz="1200">
                <a:solidFill>
                  <a:srgbClr val="000000"/>
                </a:solidFill>
                <a:latin typeface="Arial" panose="020B0604020202020204" pitchFamily="34" charset="0"/>
                <a:cs typeface="Arial" panose="020B0604020202020204" pitchFamily="34" charset="0"/>
              </a:rPr>
              <a:t>Versie </a:t>
            </a:r>
            <a:r>
              <a:rPr lang="nl-NL" sz="1200" dirty="0">
                <a:solidFill>
                  <a:srgbClr val="000000"/>
                </a:solidFill>
                <a:latin typeface="Arial" panose="020B0604020202020204" pitchFamily="34" charset="0"/>
                <a:cs typeface="Arial" panose="020B0604020202020204" pitchFamily="34" charset="0"/>
              </a:rPr>
              <a:t>1 = 12-3-2021</a:t>
            </a:r>
            <a:r>
              <a:rPr lang="en-US" sz="1200" dirty="0">
                <a:solidFill>
                  <a:srgbClr val="000000"/>
                </a:solidFill>
                <a:latin typeface="Arial" panose="020B0604020202020204" pitchFamily="34" charset="0"/>
                <a:cs typeface="Arial" panose="020B0604020202020204" pitchFamily="34" charset="0"/>
              </a:rPr>
              <a:t> </a:t>
            </a:r>
          </a:p>
          <a:p>
            <a:pPr marL="176213" indent="-176213" defTabSz="457200">
              <a:lnSpc>
                <a:spcPct val="80000"/>
              </a:lnSpc>
              <a:spcBef>
                <a:spcPct val="50000"/>
              </a:spcBef>
              <a:buFontTx/>
              <a:buChar char="•"/>
              <a:tabLst>
                <a:tab pos="176213" algn="l"/>
                <a:tab pos="1163638" algn="l"/>
              </a:tabLst>
            </a:pPr>
            <a:r>
              <a:rPr lang="nl-NL" sz="1200" dirty="0">
                <a:solidFill>
                  <a:srgbClr val="000000"/>
                </a:solidFill>
                <a:latin typeface="Arial" panose="020B0604020202020204" pitchFamily="34" charset="0"/>
                <a:cs typeface="Arial" panose="020B0604020202020204" pitchFamily="34" charset="0"/>
              </a:rPr>
              <a:t>Versie 2 = 26 -3 -2021</a:t>
            </a:r>
            <a:endParaRPr lang="nl-NL" sz="1200" dirty="0">
              <a:latin typeface="Arial" panose="020B0604020202020204" pitchFamily="34" charset="0"/>
              <a:cs typeface="Arial" panose="020B0604020202020204" pitchFamily="34" charset="0"/>
            </a:endParaRPr>
          </a:p>
        </p:txBody>
      </p:sp>
      <p:pic>
        <p:nvPicPr>
          <p:cNvPr id="9" name="Afbeelding 8"/>
          <p:cNvPicPr>
            <a:picLocks noChangeAspect="1"/>
          </p:cNvPicPr>
          <p:nvPr/>
        </p:nvPicPr>
        <p:blipFill rotWithShape="1">
          <a:blip r:embed="rId3" cstate="print"/>
          <a:srcRect l="21805" r="10840"/>
          <a:stretch/>
        </p:blipFill>
        <p:spPr>
          <a:xfrm>
            <a:off x="1730965" y="1068838"/>
            <a:ext cx="299335" cy="412425"/>
          </a:xfrm>
          <a:prstGeom prst="rect">
            <a:avLst/>
          </a:prstGeom>
        </p:spPr>
      </p:pic>
      <p:pic>
        <p:nvPicPr>
          <p:cNvPr id="12" name="Afbeelding 11"/>
          <p:cNvPicPr>
            <a:picLocks noChangeAspect="1"/>
          </p:cNvPicPr>
          <p:nvPr/>
        </p:nvPicPr>
        <p:blipFill>
          <a:blip r:embed="rId4" cstate="print"/>
          <a:stretch>
            <a:fillRect/>
          </a:stretch>
        </p:blipFill>
        <p:spPr>
          <a:xfrm>
            <a:off x="1785031" y="1996550"/>
            <a:ext cx="263290" cy="321303"/>
          </a:xfrm>
          <a:prstGeom prst="rect">
            <a:avLst/>
          </a:prstGeom>
        </p:spPr>
      </p:pic>
      <p:pic>
        <p:nvPicPr>
          <p:cNvPr id="14" name="Afbeelding 13"/>
          <p:cNvPicPr>
            <a:picLocks noChangeAspect="1"/>
          </p:cNvPicPr>
          <p:nvPr/>
        </p:nvPicPr>
        <p:blipFill>
          <a:blip r:embed="rId5" cstate="print"/>
          <a:stretch>
            <a:fillRect/>
          </a:stretch>
        </p:blipFill>
        <p:spPr>
          <a:xfrm>
            <a:off x="1795310" y="3244334"/>
            <a:ext cx="266283" cy="416301"/>
          </a:xfrm>
          <a:prstGeom prst="rect">
            <a:avLst/>
          </a:prstGeom>
        </p:spPr>
      </p:pic>
      <p:pic>
        <p:nvPicPr>
          <p:cNvPr id="16" name="Afbeelding 15"/>
          <p:cNvPicPr>
            <a:picLocks noChangeAspect="1"/>
          </p:cNvPicPr>
          <p:nvPr/>
        </p:nvPicPr>
        <p:blipFill>
          <a:blip r:embed="rId6" cstate="print"/>
          <a:stretch>
            <a:fillRect/>
          </a:stretch>
        </p:blipFill>
        <p:spPr>
          <a:xfrm>
            <a:off x="6680151" y="1232872"/>
            <a:ext cx="385812" cy="263054"/>
          </a:xfrm>
          <a:prstGeom prst="rect">
            <a:avLst/>
          </a:prstGeom>
        </p:spPr>
      </p:pic>
      <p:pic>
        <p:nvPicPr>
          <p:cNvPr id="17" name="Afbeelding 16"/>
          <p:cNvPicPr>
            <a:picLocks noChangeAspect="1"/>
          </p:cNvPicPr>
          <p:nvPr/>
        </p:nvPicPr>
        <p:blipFill>
          <a:blip r:embed="rId7" cstate="print"/>
          <a:stretch>
            <a:fillRect/>
          </a:stretch>
        </p:blipFill>
        <p:spPr>
          <a:xfrm>
            <a:off x="6694444" y="4407979"/>
            <a:ext cx="299225" cy="290796"/>
          </a:xfrm>
          <a:prstGeom prst="rect">
            <a:avLst/>
          </a:prstGeom>
        </p:spPr>
      </p:pic>
      <p:pic>
        <p:nvPicPr>
          <p:cNvPr id="23" name="Afbeelding 22"/>
          <p:cNvPicPr>
            <a:picLocks noChangeAspect="1"/>
          </p:cNvPicPr>
          <p:nvPr/>
        </p:nvPicPr>
        <p:blipFill rotWithShape="1">
          <a:blip r:embed="rId8" cstate="print"/>
          <a:srcRect l="17050" t="33024" r="61669" b="30375"/>
          <a:stretch/>
        </p:blipFill>
        <p:spPr>
          <a:xfrm>
            <a:off x="6738362" y="2771547"/>
            <a:ext cx="269390" cy="260485"/>
          </a:xfrm>
          <a:prstGeom prst="rect">
            <a:avLst/>
          </a:prstGeom>
        </p:spPr>
      </p:pic>
      <p:pic>
        <p:nvPicPr>
          <p:cNvPr id="2" name="Afbeelding 1"/>
          <p:cNvPicPr>
            <a:picLocks noChangeAspect="1"/>
          </p:cNvPicPr>
          <p:nvPr/>
        </p:nvPicPr>
        <p:blipFill>
          <a:blip r:embed="rId9" cstate="print"/>
          <a:stretch>
            <a:fillRect/>
          </a:stretch>
        </p:blipFill>
        <p:spPr>
          <a:xfrm>
            <a:off x="0" y="0"/>
            <a:ext cx="1275008" cy="915544"/>
          </a:xfrm>
          <a:prstGeom prst="rect">
            <a:avLst/>
          </a:prstGeom>
        </p:spPr>
      </p:pic>
      <p:pic>
        <p:nvPicPr>
          <p:cNvPr id="1026" name="Picture 2"/>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3937" t="8406" r="6749" b="10804"/>
          <a:stretch/>
        </p:blipFill>
        <p:spPr bwMode="auto">
          <a:xfrm>
            <a:off x="10303841" y="5154309"/>
            <a:ext cx="1638970" cy="1660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hthoek 2">
            <a:extLst>
              <a:ext uri="{FF2B5EF4-FFF2-40B4-BE49-F238E27FC236}">
                <a16:creationId xmlns:a16="http://schemas.microsoft.com/office/drawing/2014/main" id="{C9205448-7275-4D70-BD2C-9601EC203767}"/>
              </a:ext>
            </a:extLst>
          </p:cNvPr>
          <p:cNvSpPr/>
          <p:nvPr/>
        </p:nvSpPr>
        <p:spPr>
          <a:xfrm>
            <a:off x="7851238" y="1010578"/>
            <a:ext cx="242374" cy="369332"/>
          </a:xfrm>
          <a:prstGeom prst="rect">
            <a:avLst/>
          </a:prstGeom>
        </p:spPr>
        <p:txBody>
          <a:bodyPr wrap="none">
            <a:spAutoFit/>
          </a:bodyPr>
          <a:lstStyle/>
          <a:p>
            <a:r>
              <a:rPr lang="nl-NL">
                <a:solidFill>
                  <a:srgbClr val="000000"/>
                </a:solidFill>
                <a:latin typeface="Times New Roman" panose="02020603050405020304" pitchFamily="18" charset="0"/>
              </a:rPr>
              <a:t> </a:t>
            </a:r>
            <a:endParaRPr lang="nl-NL"/>
          </a:p>
        </p:txBody>
      </p:sp>
      <p:sp>
        <p:nvSpPr>
          <p:cNvPr id="10" name="Rechthoek 9">
            <a:extLst>
              <a:ext uri="{FF2B5EF4-FFF2-40B4-BE49-F238E27FC236}">
                <a16:creationId xmlns:a16="http://schemas.microsoft.com/office/drawing/2014/main" id="{9699695F-D735-449F-8D92-FD145EA9DCA1}"/>
              </a:ext>
            </a:extLst>
          </p:cNvPr>
          <p:cNvSpPr/>
          <p:nvPr/>
        </p:nvSpPr>
        <p:spPr>
          <a:xfrm>
            <a:off x="5974813" y="3244334"/>
            <a:ext cx="242374" cy="369332"/>
          </a:xfrm>
          <a:prstGeom prst="rect">
            <a:avLst/>
          </a:prstGeom>
        </p:spPr>
        <p:txBody>
          <a:bodyPr wrap="none">
            <a:spAutoFit/>
          </a:bodyPr>
          <a:lstStyle/>
          <a:p>
            <a:r>
              <a:rPr lang="nl-NL">
                <a:solidFill>
                  <a:srgbClr val="000000"/>
                </a:solidFill>
                <a:latin typeface="Times New Roman" panose="02020603050405020304" pitchFamily="18" charset="0"/>
              </a:rPr>
              <a:t> </a:t>
            </a:r>
            <a:endParaRPr lang="nl-NL"/>
          </a:p>
        </p:txBody>
      </p:sp>
      <p:sp>
        <p:nvSpPr>
          <p:cNvPr id="19" name="Rechthoek 18">
            <a:extLst>
              <a:ext uri="{FF2B5EF4-FFF2-40B4-BE49-F238E27FC236}">
                <a16:creationId xmlns:a16="http://schemas.microsoft.com/office/drawing/2014/main" id="{609EE7B8-C439-4B9C-9C8F-D45345D8EF4F}"/>
              </a:ext>
            </a:extLst>
          </p:cNvPr>
          <p:cNvSpPr/>
          <p:nvPr/>
        </p:nvSpPr>
        <p:spPr>
          <a:xfrm>
            <a:off x="7143231" y="1108501"/>
            <a:ext cx="3874192" cy="1384995"/>
          </a:xfrm>
          <a:prstGeom prst="rect">
            <a:avLst/>
          </a:prstGeom>
          <a:ln>
            <a:solidFill>
              <a:schemeClr val="tx1"/>
            </a:solidFill>
          </a:ln>
        </p:spPr>
        <p:txBody>
          <a:bodyPr wrap="square">
            <a:spAutoFit/>
          </a:bodyPr>
          <a:lstStyle/>
          <a:p>
            <a:pPr fontAlgn="base"/>
            <a:r>
              <a:rPr lang="nl-NL" sz="1200" b="1" dirty="0">
                <a:solidFill>
                  <a:srgbClr val="0070C0"/>
                </a:solidFill>
                <a:latin typeface="Arial" panose="020B0604020202020204" pitchFamily="34" charset="0"/>
                <a:cs typeface="Arial" panose="020B0604020202020204" pitchFamily="34" charset="0"/>
              </a:rPr>
              <a:t>Samenwerken</a:t>
            </a:r>
            <a:r>
              <a:rPr lang="nl-NL" sz="1200" b="1" dirty="0">
                <a:solidFill>
                  <a:srgbClr val="000000"/>
                </a:solidFill>
                <a:latin typeface="Arial" panose="020B0604020202020204" pitchFamily="34" charset="0"/>
                <a:cs typeface="Arial" panose="020B0604020202020204" pitchFamily="34" charset="0"/>
              </a:rPr>
              <a:t> </a:t>
            </a:r>
            <a:r>
              <a:rPr lang="en-US" sz="1200" dirty="0">
                <a:solidFill>
                  <a:srgbClr val="000000"/>
                </a:solidFill>
                <a:latin typeface="Arial" panose="020B0604020202020204" pitchFamily="34" charset="0"/>
                <a:cs typeface="Arial" panose="020B0604020202020204" pitchFamily="34" charset="0"/>
              </a:rPr>
              <a:t>​</a:t>
            </a:r>
          </a:p>
          <a:p>
            <a:pPr fontAlgn="base"/>
            <a:r>
              <a:rPr lang="en-US" sz="1200" dirty="0">
                <a:solidFill>
                  <a:srgbClr val="000000"/>
                </a:solidFill>
                <a:latin typeface="Arial" panose="020B0604020202020204" pitchFamily="34" charset="0"/>
                <a:cs typeface="Arial" panose="020B0604020202020204" pitchFamily="34" charset="0"/>
              </a:rPr>
              <a:t>* </a:t>
            </a:r>
            <a:r>
              <a:rPr lang="en-US" sz="1200" dirty="0" err="1">
                <a:solidFill>
                  <a:srgbClr val="000000"/>
                </a:solidFill>
                <a:latin typeface="Arial" panose="020B0604020202020204" pitchFamily="34" charset="0"/>
                <a:cs typeface="Arial" panose="020B0604020202020204" pitchFamily="34" charset="0"/>
              </a:rPr>
              <a:t>Dit</a:t>
            </a:r>
            <a:r>
              <a:rPr lang="en-US" sz="1200" dirty="0">
                <a:solidFill>
                  <a:srgbClr val="000000"/>
                </a:solidFill>
                <a:latin typeface="Arial" panose="020B0604020202020204" pitchFamily="34" charset="0"/>
                <a:cs typeface="Arial" panose="020B0604020202020204" pitchFamily="34" charset="0"/>
              </a:rPr>
              <a:t> LA </a:t>
            </a:r>
            <a:r>
              <a:rPr lang="en-US" sz="1200" dirty="0" err="1">
                <a:solidFill>
                  <a:srgbClr val="000000"/>
                </a:solidFill>
                <a:latin typeface="Arial" panose="020B0604020202020204" pitchFamily="34" charset="0"/>
                <a:cs typeface="Arial" panose="020B0604020202020204" pitchFamily="34" charset="0"/>
              </a:rPr>
              <a:t>maak</a:t>
            </a:r>
            <a:r>
              <a:rPr lang="en-US" sz="1200" dirty="0">
                <a:solidFill>
                  <a:srgbClr val="000000"/>
                </a:solidFill>
                <a:latin typeface="Arial" panose="020B0604020202020204" pitchFamily="34" charset="0"/>
                <a:cs typeface="Arial" panose="020B0604020202020204" pitchFamily="34" charset="0"/>
              </a:rPr>
              <a:t> je </a:t>
            </a:r>
            <a:r>
              <a:rPr lang="en-US" sz="1200" dirty="0" err="1">
                <a:solidFill>
                  <a:srgbClr val="000000"/>
                </a:solidFill>
                <a:latin typeface="Arial" panose="020B0604020202020204" pitchFamily="34" charset="0"/>
                <a:cs typeface="Arial" panose="020B0604020202020204" pitchFamily="34" charset="0"/>
              </a:rPr>
              <a:t>individueel</a:t>
            </a:r>
            <a:r>
              <a:rPr lang="en-US" sz="1200" dirty="0">
                <a:solidFill>
                  <a:srgbClr val="000000"/>
                </a:solidFill>
                <a:latin typeface="Arial" panose="020B0604020202020204" pitchFamily="34" charset="0"/>
                <a:cs typeface="Arial" panose="020B0604020202020204" pitchFamily="34" charset="0"/>
              </a:rPr>
              <a:t> </a:t>
            </a:r>
          </a:p>
          <a:p>
            <a:pPr fontAlgn="base">
              <a:buFont typeface="Arial" panose="020B0604020202020204" pitchFamily="34" charset="0"/>
              <a:buChar char="•"/>
            </a:pPr>
            <a:r>
              <a:rPr lang="nl-NL" sz="1200" dirty="0">
                <a:solidFill>
                  <a:srgbClr val="000000"/>
                </a:solidFill>
                <a:latin typeface="Arial" panose="020B0604020202020204" pitchFamily="34" charset="0"/>
                <a:cs typeface="Arial" panose="020B0604020202020204" pitchFamily="34" charset="0"/>
              </a:rPr>
              <a:t>Plaats je product in je portfolio en vraag om feedback.</a:t>
            </a:r>
            <a:r>
              <a:rPr lang="en-US" sz="1200" dirty="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r>
              <a:rPr lang="nl-NL" sz="1200" dirty="0">
                <a:solidFill>
                  <a:srgbClr val="000000"/>
                </a:solidFill>
                <a:latin typeface="Arial" panose="020B0604020202020204" pitchFamily="34" charset="0"/>
                <a:cs typeface="Arial" panose="020B0604020202020204" pitchFamily="34" charset="0"/>
              </a:rPr>
              <a:t>Bekijk leerproducten van anderen in hun portfolio en geef feedback.</a:t>
            </a:r>
            <a:r>
              <a:rPr lang="en-US" sz="1200" dirty="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r>
              <a:rPr lang="nl-NL" sz="1200" dirty="0">
                <a:solidFill>
                  <a:srgbClr val="000000"/>
                </a:solidFill>
                <a:latin typeface="Arial" panose="020B0604020202020204" pitchFamily="34" charset="0"/>
                <a:cs typeface="Arial" panose="020B0604020202020204" pitchFamily="34" charset="0"/>
              </a:rPr>
              <a:t>Verbeter je leerproduct en plaats versie 2</a:t>
            </a:r>
            <a:r>
              <a:rPr lang="en-US" sz="1200" dirty="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endParaRPr lang="en-US" sz="1200"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793297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76E726F1-7348-4AE3-9ECC-5170904196FA}"/>
              </a:ext>
            </a:extLst>
          </p:cNvPr>
          <p:cNvSpPr txBox="1"/>
          <p:nvPr/>
        </p:nvSpPr>
        <p:spPr>
          <a:xfrm>
            <a:off x="1057275" y="847725"/>
            <a:ext cx="9915525" cy="584775"/>
          </a:xfrm>
          <a:prstGeom prst="rect">
            <a:avLst/>
          </a:prstGeom>
          <a:solidFill>
            <a:schemeClr val="accent2"/>
          </a:solidFill>
        </p:spPr>
        <p:txBody>
          <a:bodyPr wrap="square" rtlCol="0">
            <a:spAutoFit/>
          </a:bodyPr>
          <a:lstStyle/>
          <a:p>
            <a:r>
              <a:rPr lang="nl-NL" sz="3200" dirty="0"/>
              <a:t>Opdracht</a:t>
            </a:r>
          </a:p>
        </p:txBody>
      </p:sp>
      <p:sp>
        <p:nvSpPr>
          <p:cNvPr id="3" name="Tekstvak 2">
            <a:extLst>
              <a:ext uri="{FF2B5EF4-FFF2-40B4-BE49-F238E27FC236}">
                <a16:creationId xmlns:a16="http://schemas.microsoft.com/office/drawing/2014/main" id="{89AAF580-5376-42E1-B933-DAB4FDD2D8CA}"/>
              </a:ext>
            </a:extLst>
          </p:cNvPr>
          <p:cNvSpPr txBox="1"/>
          <p:nvPr/>
        </p:nvSpPr>
        <p:spPr>
          <a:xfrm>
            <a:off x="1057274" y="2000250"/>
            <a:ext cx="9915525" cy="3970318"/>
          </a:xfrm>
          <a:prstGeom prst="rect">
            <a:avLst/>
          </a:prstGeom>
          <a:noFill/>
        </p:spPr>
        <p:txBody>
          <a:bodyPr wrap="square" rtlCol="0">
            <a:spAutoFit/>
          </a:bodyPr>
          <a:lstStyle/>
          <a:p>
            <a:pPr marL="342900" indent="-342900">
              <a:buAutoNum type="arabicPeriod"/>
            </a:pPr>
            <a:r>
              <a:rPr lang="nl-NL" b="1" dirty="0"/>
              <a:t>Denk na over een passende opdracht om tijdens de komende lessen als jouw ’casus’ te dienen: wat zou er  in jouw wijk/dorp verbeterd kunnen worden op het gebied van de fysieke leefbaarheid. </a:t>
            </a:r>
          </a:p>
          <a:p>
            <a:pPr marL="342900" indent="-342900">
              <a:buAutoNum type="arabicPeriod"/>
            </a:pPr>
            <a:endParaRPr lang="nl-NL" b="1" dirty="0"/>
          </a:p>
          <a:p>
            <a:pPr marL="342900" indent="-342900">
              <a:buAutoNum type="arabicPeriod"/>
            </a:pPr>
            <a:r>
              <a:rPr lang="nl-NL" b="1" dirty="0"/>
              <a:t>Beschrijf de situatie vóór de volgende les en een aantal foto's of een filmpje van het gebied / probleem is ook handig. </a:t>
            </a:r>
          </a:p>
          <a:p>
            <a:pPr marL="342900" indent="-342900">
              <a:buAutoNum type="arabicPeriod"/>
            </a:pPr>
            <a:endParaRPr lang="nl-NL" dirty="0"/>
          </a:p>
          <a:p>
            <a:pPr marL="342900" indent="-342900">
              <a:buAutoNum type="arabicPeriod"/>
            </a:pPr>
            <a:r>
              <a:rPr lang="nl-NL" dirty="0"/>
              <a:t>In de les na de vakantie hoor je meer over een gebiedsinventarisatie, wijkschouw en andere bronnen om je casus te analyseren. </a:t>
            </a:r>
          </a:p>
          <a:p>
            <a:pPr marL="342900" indent="-342900">
              <a:buAutoNum type="arabicPeriod"/>
            </a:pPr>
            <a:endParaRPr lang="nl-NL" dirty="0"/>
          </a:p>
          <a:p>
            <a:pPr marL="342900" indent="-342900">
              <a:buAutoNum type="arabicPeriod"/>
            </a:pPr>
            <a:r>
              <a:rPr lang="nl-NL" dirty="0"/>
              <a:t>Denk klein &amp; realistisch en ja, zou super zijn als je je casus ook echt kan gaan uitvoeren! </a:t>
            </a:r>
          </a:p>
          <a:p>
            <a:pPr marL="342900" indent="-342900">
              <a:buAutoNum type="arabicPeriod"/>
            </a:pPr>
            <a:endParaRPr lang="nl-NL" dirty="0"/>
          </a:p>
          <a:p>
            <a:pPr marL="342900" indent="-342900">
              <a:buAutoNum type="arabicPeriod"/>
            </a:pPr>
            <a:r>
              <a:rPr lang="nl-NL" dirty="0"/>
              <a:t>De lessen erna koppelen we de thema’s aan je eigen casus, zo wordt het praktischer. </a:t>
            </a:r>
          </a:p>
          <a:p>
            <a:pPr marL="342900" indent="-342900">
              <a:buAutoNum type="arabicPeriod"/>
            </a:pPr>
            <a:endParaRPr lang="nl-NL" dirty="0"/>
          </a:p>
        </p:txBody>
      </p:sp>
    </p:spTree>
    <p:extLst>
      <p:ext uri="{BB962C8B-B14F-4D97-AF65-F5344CB8AC3E}">
        <p14:creationId xmlns:p14="http://schemas.microsoft.com/office/powerpoint/2010/main" val="3554474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BB30B2-018F-4835-A418-88F287EA7905}"/>
              </a:ext>
            </a:extLst>
          </p:cNvPr>
          <p:cNvSpPr>
            <a:spLocks noGrp="1"/>
          </p:cNvSpPr>
          <p:nvPr>
            <p:ph type="title"/>
          </p:nvPr>
        </p:nvSpPr>
        <p:spPr>
          <a:solidFill>
            <a:schemeClr val="accent6"/>
          </a:solidFill>
        </p:spPr>
        <p:txBody>
          <a:bodyPr/>
          <a:lstStyle/>
          <a:p>
            <a:r>
              <a:rPr lang="nl-NL" dirty="0"/>
              <a:t>Met welke projecten ga je aan de slag?</a:t>
            </a:r>
          </a:p>
        </p:txBody>
      </p:sp>
      <p:sp>
        <p:nvSpPr>
          <p:cNvPr id="4" name="Tekstvak 3">
            <a:extLst>
              <a:ext uri="{FF2B5EF4-FFF2-40B4-BE49-F238E27FC236}">
                <a16:creationId xmlns:a16="http://schemas.microsoft.com/office/drawing/2014/main" id="{247AF210-2FEE-431B-8BD1-D64C187BD0B9}"/>
              </a:ext>
            </a:extLst>
          </p:cNvPr>
          <p:cNvSpPr txBox="1"/>
          <p:nvPr/>
        </p:nvSpPr>
        <p:spPr>
          <a:xfrm>
            <a:off x="962025" y="2203014"/>
            <a:ext cx="2819400" cy="2862322"/>
          </a:xfrm>
          <a:prstGeom prst="rect">
            <a:avLst/>
          </a:prstGeom>
          <a:noFill/>
        </p:spPr>
        <p:txBody>
          <a:bodyPr wrap="square">
            <a:spAutoFit/>
          </a:bodyPr>
          <a:lstStyle/>
          <a:p>
            <a:r>
              <a:rPr lang="nl-NL" dirty="0"/>
              <a:t>Noah Kamp</a:t>
            </a:r>
          </a:p>
          <a:p>
            <a:r>
              <a:rPr lang="nl-NL" dirty="0"/>
              <a:t>Lody Corsten</a:t>
            </a:r>
          </a:p>
          <a:p>
            <a:r>
              <a:rPr lang="nl-NL" dirty="0"/>
              <a:t>Bente Schellekens</a:t>
            </a:r>
          </a:p>
          <a:p>
            <a:r>
              <a:rPr lang="nl-NL" dirty="0"/>
              <a:t>Tygo Timmermans </a:t>
            </a:r>
          </a:p>
          <a:p>
            <a:r>
              <a:rPr lang="nl-NL" dirty="0"/>
              <a:t>Amy Bijlsma</a:t>
            </a:r>
          </a:p>
          <a:p>
            <a:r>
              <a:rPr lang="nl-NL" dirty="0"/>
              <a:t>Lieke Joosten</a:t>
            </a:r>
          </a:p>
          <a:p>
            <a:r>
              <a:rPr lang="nl-NL" dirty="0"/>
              <a:t>Febe Timmermans</a:t>
            </a:r>
          </a:p>
          <a:p>
            <a:r>
              <a:rPr lang="nl-NL" dirty="0"/>
              <a:t>Inge Schoenmakers</a:t>
            </a:r>
          </a:p>
          <a:p>
            <a:r>
              <a:rPr lang="nl-NL" dirty="0"/>
              <a:t>Ivar Burg</a:t>
            </a:r>
          </a:p>
          <a:p>
            <a:r>
              <a:rPr lang="nl-NL" dirty="0"/>
              <a:t>Niels Klompstra</a:t>
            </a:r>
          </a:p>
        </p:txBody>
      </p:sp>
      <p:sp>
        <p:nvSpPr>
          <p:cNvPr id="6" name="Tekstvak 5">
            <a:extLst>
              <a:ext uri="{FF2B5EF4-FFF2-40B4-BE49-F238E27FC236}">
                <a16:creationId xmlns:a16="http://schemas.microsoft.com/office/drawing/2014/main" id="{6D4C42E0-3F25-4B9B-924A-759C1550CD31}"/>
              </a:ext>
            </a:extLst>
          </p:cNvPr>
          <p:cNvSpPr txBox="1"/>
          <p:nvPr/>
        </p:nvSpPr>
        <p:spPr>
          <a:xfrm>
            <a:off x="4705350" y="1926015"/>
            <a:ext cx="6096000" cy="3416320"/>
          </a:xfrm>
          <a:prstGeom prst="rect">
            <a:avLst/>
          </a:prstGeom>
          <a:noFill/>
        </p:spPr>
        <p:txBody>
          <a:bodyPr wrap="square">
            <a:spAutoFit/>
          </a:bodyPr>
          <a:lstStyle/>
          <a:p>
            <a:r>
              <a:rPr lang="nl-NL" sz="2400" dirty="0">
                <a:solidFill>
                  <a:schemeClr val="accent6"/>
                </a:solidFill>
              </a:rPr>
              <a:t>Denk na over een passende opdracht om tijdens de komende lessen als jouw ’casus’ te dienen: wat zou er  in jouw wijk/dorp verbeterd kunnen worden op het gebied van de fysieke leefbaarheid. </a:t>
            </a:r>
          </a:p>
          <a:p>
            <a:endParaRPr lang="nl-NL" sz="2400" dirty="0">
              <a:solidFill>
                <a:schemeClr val="accent6"/>
              </a:solidFill>
            </a:endParaRPr>
          </a:p>
          <a:p>
            <a:r>
              <a:rPr lang="nl-NL" sz="2400" dirty="0">
                <a:solidFill>
                  <a:schemeClr val="accent6"/>
                </a:solidFill>
              </a:rPr>
              <a:t>Beschrijf de situatie vóór de volgende les en een aantal foto's of een filmpje van het gebied / probleem is ook handig. </a:t>
            </a:r>
          </a:p>
        </p:txBody>
      </p:sp>
    </p:spTree>
    <p:extLst>
      <p:ext uri="{BB962C8B-B14F-4D97-AF65-F5344CB8AC3E}">
        <p14:creationId xmlns:p14="http://schemas.microsoft.com/office/powerpoint/2010/main" val="1716204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ccentBoxVTI">
  <a:themeElements>
    <a:clrScheme name="AnalogousFromLightSeedLeftStep">
      <a:dk1>
        <a:srgbClr val="000000"/>
      </a:dk1>
      <a:lt1>
        <a:srgbClr val="FFFFFF"/>
      </a:lt1>
      <a:dk2>
        <a:srgbClr val="393620"/>
      </a:dk2>
      <a:lt2>
        <a:srgbClr val="E8E2E5"/>
      </a:lt2>
      <a:accent1>
        <a:srgbClr val="81AB94"/>
      </a:accent1>
      <a:accent2>
        <a:srgbClr val="76AD78"/>
      </a:accent2>
      <a:accent3>
        <a:srgbClr val="8FA880"/>
      </a:accent3>
      <a:accent4>
        <a:srgbClr val="9CA671"/>
      </a:accent4>
      <a:accent5>
        <a:srgbClr val="AAA180"/>
      </a:accent5>
      <a:accent6>
        <a:srgbClr val="BA947F"/>
      </a:accent6>
      <a:hlink>
        <a:srgbClr val="AE698F"/>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3.xml><?xml version="1.0" encoding="utf-8"?>
<a:theme xmlns:a="http://schemas.openxmlformats.org/drawingml/2006/main" name="1_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F42EB2-C3D4-4706-B3B4-FDA8F76E71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6E7046-5011-44B6-8FFC-92450FEAE1FC}">
  <ds:schemaRefs>
    <ds:schemaRef ds:uri="http://schemas.microsoft.com/sharepoint/v3/contenttype/forms"/>
  </ds:schemaRefs>
</ds:datastoreItem>
</file>

<file path=customXml/itemProps3.xml><?xml version="1.0" encoding="utf-8"?>
<ds:datastoreItem xmlns:ds="http://schemas.openxmlformats.org/officeDocument/2006/customXml" ds:itemID="{894FF1F8-BE9A-449C-8FF6-3D0F63BEAF7A}">
  <ds:schemaRefs>
    <ds:schemaRef ds:uri="http://schemas.microsoft.com/office/2006/metadata/properties"/>
    <ds:schemaRef ds:uri="34354c1b-6b8c-435b-ad50-990538c19557"/>
    <ds:schemaRef ds:uri="http://purl.org/dc/terms/"/>
    <ds:schemaRef ds:uri="http://schemas.microsoft.com/office/2006/documentManagement/types"/>
    <ds:schemaRef ds:uri="http://www.w3.org/XML/1998/namespace"/>
    <ds:schemaRef ds:uri="http://schemas.microsoft.com/office/infopath/2007/PartnerControls"/>
    <ds:schemaRef ds:uri="http://purl.org/dc/elements/1.1/"/>
    <ds:schemaRef ds:uri="http://schemas.openxmlformats.org/package/2006/metadata/core-properties"/>
    <ds:schemaRef ds:uri="47a28104-336f-447d-946e-e305ac2bcd47"/>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281</TotalTime>
  <Words>1415</Words>
  <Application>Microsoft Office PowerPoint</Application>
  <PresentationFormat>Breedbeeld</PresentationFormat>
  <Paragraphs>163</Paragraphs>
  <Slides>15</Slides>
  <Notes>4</Notes>
  <HiddenSlides>0</HiddenSlides>
  <MMClips>0</MMClips>
  <ScaleCrop>false</ScaleCrop>
  <HeadingPairs>
    <vt:vector size="4" baseType="variant">
      <vt:variant>
        <vt:lpstr>Thema</vt:lpstr>
      </vt:variant>
      <vt:variant>
        <vt:i4>4</vt:i4>
      </vt:variant>
      <vt:variant>
        <vt:lpstr>Diatitels</vt:lpstr>
      </vt:variant>
      <vt:variant>
        <vt:i4>15</vt:i4>
      </vt:variant>
    </vt:vector>
  </HeadingPairs>
  <TitlesOfParts>
    <vt:vector size="19" baseType="lpstr">
      <vt:lpstr>Kantoorthema</vt:lpstr>
      <vt:lpstr>AccentBoxVTI</vt:lpstr>
      <vt:lpstr>1_Office-thema</vt:lpstr>
      <vt:lpstr>Kantoorthema</vt:lpstr>
      <vt:lpstr>Stad en wijk</vt:lpstr>
      <vt:lpstr>PowerPoint-presentatie</vt:lpstr>
      <vt:lpstr>PowerPoint-presentatie</vt:lpstr>
      <vt:lpstr>PowerPoint-presentatie</vt:lpstr>
      <vt:lpstr>PowerPoint-presentatie</vt:lpstr>
      <vt:lpstr>LA’s van Stad en wijk in deze periode</vt:lpstr>
      <vt:lpstr>PowerPoint-presentatie</vt:lpstr>
      <vt:lpstr>PowerPoint-presentatie</vt:lpstr>
      <vt:lpstr>Met welke projecten ga je aan de slag?</vt:lpstr>
      <vt:lpstr>Opdracht a</vt:lpstr>
      <vt:lpstr>Bewonersparticipatie </vt:lpstr>
      <vt:lpstr>PowerPoint-presentatie</vt:lpstr>
      <vt:lpstr>PowerPoint-presentatie</vt:lpstr>
      <vt:lpstr>Opdracht b</vt:lpstr>
      <vt:lpstr>Nog vragen over deze 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Stad en wijk</dc:title>
  <dc:creator>Pascalle Cup</dc:creator>
  <cp:lastModifiedBy>Pascalle Cup</cp:lastModifiedBy>
  <cp:revision>4</cp:revision>
  <cp:lastPrinted>2021-02-22T14:53:35Z</cp:lastPrinted>
  <dcterms:created xsi:type="dcterms:W3CDTF">2021-02-22T09:43:24Z</dcterms:created>
  <dcterms:modified xsi:type="dcterms:W3CDTF">2021-02-23T08:20:47Z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